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73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5143500" cx="9144000"/>
  <p:notesSz cx="6858000" cy="9144000"/>
  <p:embeddedFontLst>
    <p:embeddedFont>
      <p:font typeface="Roboto Thin"/>
      <p:regular r:id="rId72"/>
      <p:bold r:id="rId73"/>
      <p:italic r:id="rId74"/>
      <p:boldItalic r:id="rId75"/>
    </p:embeddedFont>
    <p:embeddedFont>
      <p:font typeface="Lato"/>
      <p:regular r:id="rId76"/>
      <p:bold r:id="rId77"/>
      <p:italic r:id="rId78"/>
      <p:boldItalic r:id="rId79"/>
    </p:embeddedFont>
    <p:embeddedFont>
      <p:font typeface="Bebas Neue"/>
      <p:regular r:id="rId80"/>
    </p:embeddedFont>
    <p:embeddedFont>
      <p:font typeface="Lato Light"/>
      <p:regular r:id="rId81"/>
      <p:bold r:id="rId82"/>
      <p:italic r:id="rId83"/>
      <p:boldItalic r:id="rId84"/>
    </p:embeddedFont>
    <p:embeddedFont>
      <p:font typeface="Lato Black"/>
      <p:bold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7" roundtripDataSignature="AMtx7mjGpUOF6P4DdNXH/WQhs+73Ojjd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LatoLight-boldItalic.fntdata"/><Relationship Id="rId83" Type="http://schemas.openxmlformats.org/officeDocument/2006/relationships/font" Target="fonts/LatoLight-italic.fntdata"/><Relationship Id="rId42" Type="http://schemas.openxmlformats.org/officeDocument/2006/relationships/slide" Target="slides/slide37.xml"/><Relationship Id="rId86" Type="http://schemas.openxmlformats.org/officeDocument/2006/relationships/font" Target="fonts/LatoBlack-boldItalic.fntdata"/><Relationship Id="rId41" Type="http://schemas.openxmlformats.org/officeDocument/2006/relationships/slide" Target="slides/slide36.xml"/><Relationship Id="rId85" Type="http://schemas.openxmlformats.org/officeDocument/2006/relationships/font" Target="fonts/LatoBlack-bold.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BebasNeue-regular.fntdata"/><Relationship Id="rId82" Type="http://schemas.openxmlformats.org/officeDocument/2006/relationships/font" Target="fonts/LatoLight-bold.fntdata"/><Relationship Id="rId81" Type="http://schemas.openxmlformats.org/officeDocument/2006/relationships/font" Target="fonts/LatoLight-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Thin-bold.fntdata"/><Relationship Id="rId72" Type="http://schemas.openxmlformats.org/officeDocument/2006/relationships/font" Target="fonts/RobotoThin-regular.fntdata"/><Relationship Id="rId31" Type="http://schemas.openxmlformats.org/officeDocument/2006/relationships/slide" Target="slides/slide26.xml"/><Relationship Id="rId75" Type="http://schemas.openxmlformats.org/officeDocument/2006/relationships/font" Target="fonts/RobotoThin-boldItalic.fntdata"/><Relationship Id="rId30" Type="http://schemas.openxmlformats.org/officeDocument/2006/relationships/slide" Target="slides/slide25.xml"/><Relationship Id="rId74" Type="http://schemas.openxmlformats.org/officeDocument/2006/relationships/font" Target="fonts/RobotoThin-italic.fntdata"/><Relationship Id="rId33" Type="http://schemas.openxmlformats.org/officeDocument/2006/relationships/slide" Target="slides/slide28.xml"/><Relationship Id="rId77" Type="http://schemas.openxmlformats.org/officeDocument/2006/relationships/font" Target="fonts/Lato-bold.fntdata"/><Relationship Id="rId32" Type="http://schemas.openxmlformats.org/officeDocument/2006/relationships/slide" Target="slides/slide27.xml"/><Relationship Id="rId76" Type="http://schemas.openxmlformats.org/officeDocument/2006/relationships/font" Target="fonts/Lato-regular.fntdata"/><Relationship Id="rId35" Type="http://schemas.openxmlformats.org/officeDocument/2006/relationships/slide" Target="slides/slide30.xml"/><Relationship Id="rId79" Type="http://schemas.openxmlformats.org/officeDocument/2006/relationships/font" Target="fonts/Lato-boldItalic.fntdata"/><Relationship Id="rId34" Type="http://schemas.openxmlformats.org/officeDocument/2006/relationships/slide" Target="slides/slide29.xml"/><Relationship Id="rId78" Type="http://schemas.openxmlformats.org/officeDocument/2006/relationships/font" Target="fonts/Lato-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35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originally advertised title of my talk today was about the lessons learned from the Australian program</a:t>
            </a:r>
            <a:endParaRPr/>
          </a:p>
          <a:p>
            <a:pPr indent="0" lvl="0" marL="0" marR="0" rtl="0" algn="l">
              <a:lnSpc>
                <a:spcPct val="100000"/>
              </a:lnSpc>
              <a:spcBef>
                <a:spcPts val="0"/>
              </a:spcBef>
              <a:spcAft>
                <a:spcPts val="0"/>
              </a:spcAft>
              <a:buClr>
                <a:schemeClr val="dk1"/>
              </a:buClr>
              <a:buSzPts val="1200"/>
              <a:buFont typeface="Calibri"/>
              <a:buNone/>
            </a:pPr>
            <a:r>
              <a:rPr lang="en-US"/>
              <a:t>But to hopefully keep it interesting, I changed it to, ‘Our colourful path to TB freedom.</a:t>
            </a:r>
            <a:endParaRPr/>
          </a:p>
          <a:p>
            <a:pPr indent="0" lvl="0" marL="0" rtl="0" algn="l">
              <a:spcBef>
                <a:spcPts val="0"/>
              </a:spcBef>
              <a:spcAft>
                <a:spcPts val="0"/>
              </a:spcAft>
              <a:buNone/>
            </a:pPr>
            <a:r>
              <a:t/>
            </a:r>
            <a:endParaRPr/>
          </a:p>
        </p:txBody>
      </p:sp>
      <p:sp>
        <p:nvSpPr>
          <p:cNvPr id="536" name="Google Shape;536;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At times it was pretty difficult to get around.</a:t>
            </a:r>
            <a:endParaRPr/>
          </a:p>
        </p:txBody>
      </p:sp>
      <p:sp>
        <p:nvSpPr>
          <p:cNvPr id="636" name="Google Shape;63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..and even the golf courses were pretty rough.</a:t>
            </a:r>
            <a:endParaRPr/>
          </a:p>
        </p:txBody>
      </p:sp>
      <p:sp>
        <p:nvSpPr>
          <p:cNvPr id="646" name="Google Shape;64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In 1987 there was still a large proportion of infected premises.  Note that a lot of work had occurred in the preceding years to significantly reduce prevalence.</a:t>
            </a:r>
            <a:endParaRPr/>
          </a:p>
          <a:p>
            <a:pPr indent="0" lvl="0" marL="0" rtl="0" algn="l">
              <a:spcBef>
                <a:spcPts val="0"/>
              </a:spcBef>
              <a:spcAft>
                <a:spcPts val="0"/>
              </a:spcAft>
              <a:buClr>
                <a:schemeClr val="lt1"/>
              </a:buClr>
              <a:buSzPts val="900"/>
              <a:buFont typeface="Calibri"/>
              <a:buNone/>
            </a:pPr>
            <a:r>
              <a:rPr lang="en-US"/>
              <a:t>The aim was to reach Impending freedom by 1990…, which means.</a:t>
            </a:r>
            <a:endParaRPr/>
          </a:p>
        </p:txBody>
      </p:sp>
      <p:sp>
        <p:nvSpPr>
          <p:cNvPr id="654" name="Google Shape;65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In the previous slide I introduced some new terms such as Impending Freedom, ‘Infected Herd’, ‘Restricted Herd’.</a:t>
            </a:r>
            <a:endParaRPr/>
          </a:p>
          <a:p>
            <a:pPr indent="0" lvl="0" marL="0" rtl="0" algn="l">
              <a:spcBef>
                <a:spcPts val="0"/>
              </a:spcBef>
              <a:spcAft>
                <a:spcPts val="0"/>
              </a:spcAft>
              <a:buClr>
                <a:schemeClr val="dk1"/>
              </a:buClr>
              <a:buSzPts val="900"/>
              <a:buFont typeface="Calibri"/>
              <a:buNone/>
            </a:pPr>
            <a:r>
              <a:rPr lang="en-US"/>
              <a:t>These and many others were defined in our Bible, the ‘Standard Definitions and Rules’.</a:t>
            </a:r>
            <a:endParaRPr/>
          </a:p>
        </p:txBody>
      </p:sp>
      <p:sp>
        <p:nvSpPr>
          <p:cNvPr id="667" name="Google Shape;66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For example, this diagram explains the standard progression of herd statuses from Infected, to Restricted, to Provisionally Clear to Confirmed Free etc.</a:t>
            </a:r>
            <a:endParaRPr/>
          </a:p>
          <a:p>
            <a:pPr indent="0" lvl="0" marL="0" rtl="0" algn="l">
              <a:spcBef>
                <a:spcPts val="0"/>
              </a:spcBef>
              <a:spcAft>
                <a:spcPts val="0"/>
              </a:spcAft>
              <a:buClr>
                <a:schemeClr val="dk1"/>
              </a:buClr>
              <a:buSzPts val="900"/>
              <a:buFont typeface="Calibri"/>
              <a:buNone/>
            </a:pPr>
            <a:r>
              <a:rPr lang="en-US"/>
              <a:t>I won’t go into the detail of this here, but see me afterwards if you are interested.</a:t>
            </a:r>
            <a:endParaRPr/>
          </a:p>
        </p:txBody>
      </p:sp>
      <p:sp>
        <p:nvSpPr>
          <p:cNvPr id="673" name="Google Shape;67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US"/>
              <a:t>In this region, and many other parts of the North we faced a number of significant challenges….</a:t>
            </a:r>
            <a:endParaRPr/>
          </a:p>
          <a:p>
            <a:pPr indent="0" lvl="0" marL="0" rtl="0" algn="l">
              <a:spcBef>
                <a:spcPts val="0"/>
              </a:spcBef>
              <a:spcAft>
                <a:spcPts val="0"/>
              </a:spcAft>
              <a:buNone/>
            </a:pPr>
            <a:r>
              <a:t/>
            </a:r>
            <a:endParaRPr/>
          </a:p>
        </p:txBody>
      </p:sp>
      <p:sp>
        <p:nvSpPr>
          <p:cNvPr id="686" name="Google Shape;68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US" sz="900">
                <a:solidFill>
                  <a:schemeClr val="dk1"/>
                </a:solidFill>
                <a:latin typeface="Calibri"/>
                <a:ea typeface="Calibri"/>
                <a:cs typeface="Calibri"/>
                <a:sym typeface="Calibri"/>
              </a:rPr>
              <a:t>Communications also not great – many stations had no telephone – just radio.</a:t>
            </a:r>
            <a:endParaRPr sz="9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manage all of this I had a government team of two other vets, 17 stock inspectors and a number of private vets contracted to perform TB testing.</a:t>
            </a:r>
            <a:endParaRPr/>
          </a:p>
          <a:p>
            <a:pPr indent="0" lvl="0" marL="0" rtl="0" algn="l">
              <a:spcBef>
                <a:spcPts val="0"/>
              </a:spcBef>
              <a:spcAft>
                <a:spcPts val="0"/>
              </a:spcAft>
              <a:buNone/>
            </a:pPr>
            <a:r>
              <a:rPr lang="en-US"/>
              <a:t>Contracted helicopter pilots were also a key resource, as well as support elsewhere from the State policy team, laboratories etc.</a:t>
            </a:r>
            <a:endParaRPr/>
          </a:p>
        </p:txBody>
      </p:sp>
      <p:sp>
        <p:nvSpPr>
          <p:cNvPr id="716" name="Google Shape;71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A key mechanism for achieving eradication on each individual property was the Approved Property Program, which outlined what was going to be achieved over the coming year.</a:t>
            </a:r>
            <a:endParaRPr/>
          </a:p>
          <a:p>
            <a:pPr indent="0" lvl="0" marL="0" rtl="0" algn="l">
              <a:spcBef>
                <a:spcPts val="0"/>
              </a:spcBef>
              <a:spcAft>
                <a:spcPts val="0"/>
              </a:spcAft>
              <a:buClr>
                <a:schemeClr val="dk1"/>
              </a:buClr>
              <a:buSzPts val="900"/>
              <a:buFont typeface="Calibri"/>
              <a:buNone/>
            </a:pPr>
            <a:r>
              <a:rPr lang="en-US"/>
              <a:t>These were a legal document under our legislation.</a:t>
            </a:r>
            <a:endParaRPr/>
          </a:p>
          <a:p>
            <a:pPr indent="0" lvl="0" marL="0" rtl="0" algn="l">
              <a:spcBef>
                <a:spcPts val="0"/>
              </a:spcBef>
              <a:spcAft>
                <a:spcPts val="0"/>
              </a:spcAft>
              <a:buClr>
                <a:schemeClr val="dk1"/>
              </a:buClr>
              <a:buSzPts val="900"/>
              <a:buFont typeface="Calibri"/>
              <a:buNone/>
            </a:pPr>
            <a:r>
              <a:rPr lang="en-US"/>
              <a:t>Mention each item, but emphasise the importance of clean musters and paddock inspections.</a:t>
            </a:r>
            <a:endParaRPr/>
          </a:p>
        </p:txBody>
      </p:sp>
      <p:sp>
        <p:nvSpPr>
          <p:cNvPr id="763" name="Google Shape;76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7" name="Google Shape;7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To give you an idea how this all worked in practice, I’ll present a few case studies.</a:t>
            </a:r>
            <a:endParaRPr/>
          </a:p>
          <a:p>
            <a:pPr indent="0" lvl="0" marL="0" rtl="0" algn="l">
              <a:spcBef>
                <a:spcPts val="0"/>
              </a:spcBef>
              <a:spcAft>
                <a:spcPts val="0"/>
              </a:spcAft>
              <a:buClr>
                <a:schemeClr val="lt1"/>
              </a:buClr>
              <a:buSzPts val="900"/>
              <a:buFont typeface="Calibri"/>
              <a:buNone/>
            </a:pPr>
            <a:r>
              <a:rPr lang="en-US"/>
              <a:t>This first one was a very large property towards the south of the region. It had been infected but had progressed along the path to freedom by 1986.</a:t>
            </a:r>
            <a:endParaRPr/>
          </a:p>
        </p:txBody>
      </p:sp>
      <p:sp>
        <p:nvSpPr>
          <p:cNvPr id="778" name="Google Shape;778;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1" name="Google Shape;7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However, infection was detected again in 1987 and we found a total of 17 infected animals over the next three years.</a:t>
            </a:r>
            <a:endParaRPr/>
          </a:p>
          <a:p>
            <a:pPr indent="0" lvl="0" marL="0" rtl="0" algn="l">
              <a:spcBef>
                <a:spcPts val="0"/>
              </a:spcBef>
              <a:spcAft>
                <a:spcPts val="0"/>
              </a:spcAft>
              <a:buClr>
                <a:schemeClr val="lt1"/>
              </a:buClr>
              <a:buSzPts val="900"/>
              <a:buFont typeface="Calibri"/>
              <a:buNone/>
            </a:pPr>
            <a:r>
              <a:rPr lang="en-US"/>
              <a:t>This was a major setback for the owners and essentially what we did was depopulate all infected groups and put all others through the testing pathway, which relied on confirming mob integrity through animal identification and paddock inspections.  As you can imagine, on such a large property, this was a very complex operation.</a:t>
            </a:r>
            <a:endParaRPr/>
          </a:p>
          <a:p>
            <a:pPr indent="0" lvl="0" marL="0" rtl="0" algn="l">
              <a:spcBef>
                <a:spcPts val="0"/>
              </a:spcBef>
              <a:spcAft>
                <a:spcPts val="0"/>
              </a:spcAft>
              <a:buClr>
                <a:schemeClr val="lt1"/>
              </a:buClr>
              <a:buSzPts val="900"/>
              <a:buFont typeface="Calibri"/>
              <a:buNone/>
            </a:pPr>
            <a:r>
              <a:rPr lang="en-US"/>
              <a:t>At the end, the property was 10,000 head below carrying capacity but the remaining cattle progressed to free status without incident.</a:t>
            </a:r>
            <a:endParaRPr/>
          </a:p>
        </p:txBody>
      </p:sp>
      <p:sp>
        <p:nvSpPr>
          <p:cNvPr id="792" name="Google Shape;79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US"/>
              <a:t>Before I jump into the talk, </a:t>
            </a:r>
            <a:r>
              <a:rPr lang="en-US" sz="1800">
                <a:solidFill>
                  <a:srgbClr val="3A3A44"/>
                </a:solidFill>
                <a:latin typeface="Arial"/>
                <a:ea typeface="Arial"/>
                <a:cs typeface="Arial"/>
                <a:sym typeface="Arial"/>
              </a:rPr>
              <a:t>In the spirit of reconciliation I acknowledge the Traditional Custodians of country throughout Australia and their connections to land, sea and community and extend that respect to all Aboriginal and Torres Strait Islander peoples today. S</a:t>
            </a:r>
            <a:r>
              <a:rPr lang="en-US" sz="1800">
                <a:latin typeface="Calibri"/>
                <a:ea typeface="Calibri"/>
                <a:cs typeface="Calibri"/>
                <a:sym typeface="Calibri"/>
              </a:rPr>
              <a:t>pecifically I’d like to acknowledge the Kalkadoon people who are the traditional custodians of the land on which the case studies I will be discussing today was conducted.</a:t>
            </a:r>
            <a:endParaRPr/>
          </a:p>
          <a:p>
            <a:pPr indent="0" lvl="0" marL="0" rtl="0" algn="l">
              <a:spcBef>
                <a:spcPts val="0"/>
              </a:spcBef>
              <a:spcAft>
                <a:spcPts val="0"/>
              </a:spcAft>
              <a:buNone/>
            </a:pPr>
            <a:r>
              <a:t/>
            </a:r>
            <a:endParaRPr/>
          </a:p>
        </p:txBody>
      </p:sp>
      <p:sp>
        <p:nvSpPr>
          <p:cNvPr id="552" name="Google Shape;55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So, at this stage it is worth commenting on how we viewed and used TB testing – note that the single caudal fold test was the only one that was practical. This has a sensitivity of at-best 70% - less in cattle that are nutritionally challenged or old.</a:t>
            </a:r>
            <a:endParaRPr/>
          </a:p>
          <a:p>
            <a:pPr indent="0" lvl="0" marL="0" rtl="0" algn="l">
              <a:spcBef>
                <a:spcPts val="0"/>
              </a:spcBef>
              <a:spcAft>
                <a:spcPts val="0"/>
              </a:spcAft>
              <a:buClr>
                <a:schemeClr val="dk1"/>
              </a:buClr>
              <a:buSzPts val="900"/>
              <a:buFont typeface="Calibri"/>
              <a:buNone/>
            </a:pPr>
            <a:r>
              <a:rPr lang="en-US"/>
              <a:t>Essentially, traditional ‘test &amp; slaughter’ does not work under these conditions.  We used the test to detect infection and/or indicate lack of infection.</a:t>
            </a:r>
            <a:endParaRPr/>
          </a:p>
          <a:p>
            <a:pPr indent="0" lvl="0" marL="0" rtl="0" algn="l">
              <a:spcBef>
                <a:spcPts val="0"/>
              </a:spcBef>
              <a:spcAft>
                <a:spcPts val="0"/>
              </a:spcAft>
              <a:buClr>
                <a:schemeClr val="dk1"/>
              </a:buClr>
              <a:buSzPts val="900"/>
              <a:buFont typeface="Calibri"/>
              <a:buNone/>
            </a:pPr>
            <a:r>
              <a:rPr lang="en-US"/>
              <a:t>Once infection was found, we depopulated that epidemiological group.</a:t>
            </a:r>
            <a:endParaRPr/>
          </a:p>
        </p:txBody>
      </p:sp>
      <p:sp>
        <p:nvSpPr>
          <p:cNvPr id="806" name="Google Shape;80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At the other end of the spectrum we have this property, which is much smaller, but situated in very rugged country.</a:t>
            </a:r>
            <a:endParaRPr/>
          </a:p>
          <a:p>
            <a:pPr indent="0" lvl="0" marL="0" rtl="0" algn="l">
              <a:spcBef>
                <a:spcPts val="0"/>
              </a:spcBef>
              <a:spcAft>
                <a:spcPts val="0"/>
              </a:spcAft>
              <a:buClr>
                <a:schemeClr val="lt1"/>
              </a:buClr>
              <a:buSzPts val="900"/>
              <a:buFont typeface="Calibri"/>
              <a:buNone/>
            </a:pPr>
            <a:r>
              <a:rPr lang="en-US"/>
              <a:t>While there had been TB present in the vicinity, it had never been detected from here, but also it had never been tested, so this had to be organised.</a:t>
            </a:r>
            <a:endParaRPr/>
          </a:p>
        </p:txBody>
      </p:sp>
      <p:sp>
        <p:nvSpPr>
          <p:cNvPr id="821" name="Google Shape;82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I sat down with the owner and asked him to draw me a ‘mud map’ of his property – a good place to start.  He started drawing these squiggly lines, which had me puzzled for a minute.</a:t>
            </a:r>
            <a:endParaRPr/>
          </a:p>
          <a:p>
            <a:pPr indent="0" lvl="0" marL="0" rtl="0" algn="l">
              <a:spcBef>
                <a:spcPts val="0"/>
              </a:spcBef>
              <a:spcAft>
                <a:spcPts val="0"/>
              </a:spcAft>
              <a:buClr>
                <a:schemeClr val="lt1"/>
              </a:buClr>
              <a:buSzPts val="900"/>
              <a:buFont typeface="Calibri"/>
              <a:buNone/>
            </a:pPr>
            <a:r>
              <a:rPr lang="en-US"/>
              <a:t>I then realised that he did not really operate according to property boundaries, but where cattle grazed in gullies (valleys &amp; gorges).</a:t>
            </a:r>
            <a:endParaRPr/>
          </a:p>
          <a:p>
            <a:pPr indent="0" lvl="0" marL="0" rtl="0" algn="l">
              <a:spcBef>
                <a:spcPts val="0"/>
              </a:spcBef>
              <a:spcAft>
                <a:spcPts val="0"/>
              </a:spcAft>
              <a:buClr>
                <a:schemeClr val="lt1"/>
              </a:buClr>
              <a:buSzPts val="900"/>
              <a:buFont typeface="Calibri"/>
              <a:buNone/>
            </a:pPr>
            <a:r>
              <a:rPr lang="en-US"/>
              <a:t>We eventually worked out a testing program in conjunction with the neighbours.  Mustering occurred on an area basis, with cattle held &amp; tested, while unmustered cattle were shot.</a:t>
            </a:r>
            <a:endParaRPr/>
          </a:p>
          <a:p>
            <a:pPr indent="0" lvl="0" marL="0" rtl="0" algn="l">
              <a:spcBef>
                <a:spcPts val="0"/>
              </a:spcBef>
              <a:spcAft>
                <a:spcPts val="0"/>
              </a:spcAft>
              <a:buClr>
                <a:schemeClr val="lt1"/>
              </a:buClr>
              <a:buSzPts val="900"/>
              <a:buFont typeface="Calibri"/>
              <a:buNone/>
            </a:pPr>
            <a:r>
              <a:rPr lang="en-US"/>
              <a:t>No TB was found.  I provide this example to demonstrate how we needed to adapt to individual circumstances.</a:t>
            </a:r>
            <a:endParaRPr/>
          </a:p>
          <a:p>
            <a:pPr indent="0" lvl="0" marL="0" rtl="0" algn="l">
              <a:spcBef>
                <a:spcPts val="0"/>
              </a:spcBef>
              <a:spcAft>
                <a:spcPts val="0"/>
              </a:spcAft>
              <a:buClr>
                <a:schemeClr val="lt1"/>
              </a:buClr>
              <a:buSzPts val="900"/>
              <a:buFont typeface="Calibri"/>
              <a:buNone/>
            </a:pPr>
            <a:r>
              <a:t/>
            </a:r>
            <a:endParaRPr/>
          </a:p>
        </p:txBody>
      </p:sp>
      <p:sp>
        <p:nvSpPr>
          <p:cNvPr id="835" name="Google Shape;83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My third case study shows how sometimes we had to take an area approach.  The Nicholson area was bounded by the Nicholson river, the Coast and the NT border had 8 main land owners, but virtually no fencing over a total area of 10,000 sq km. It had a low infection rate of less than 1:1000.</a:t>
            </a:r>
            <a:endParaRPr/>
          </a:p>
        </p:txBody>
      </p:sp>
      <p:sp>
        <p:nvSpPr>
          <p:cNvPr id="842" name="Google Shape;842;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5" name="Google Shape;85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The country was flat &amp; fairly featureless.</a:t>
            </a:r>
            <a:endParaRPr/>
          </a:p>
        </p:txBody>
      </p:sp>
      <p:sp>
        <p:nvSpPr>
          <p:cNvPr id="856" name="Google Shape;85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With the odd river system and salt flats towards the coast.</a:t>
            </a:r>
            <a:endParaRPr/>
          </a:p>
        </p:txBody>
      </p:sp>
      <p:sp>
        <p:nvSpPr>
          <p:cNvPr id="862" name="Google Shape;86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8" name="Google Shape;86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The cattle were basically feral.</a:t>
            </a:r>
            <a:endParaRPr/>
          </a:p>
        </p:txBody>
      </p:sp>
      <p:sp>
        <p:nvSpPr>
          <p:cNvPr id="869" name="Google Shape;869;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So, commercially, it was essentially a harvesting operation.</a:t>
            </a:r>
            <a:endParaRPr/>
          </a:p>
        </p:txBody>
      </p:sp>
      <p:sp>
        <p:nvSpPr>
          <p:cNvPr id="876" name="Google Shape;876;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Explain approach – see dot points. Program paid for strategic fences.</a:t>
            </a:r>
            <a:endParaRPr/>
          </a:p>
        </p:txBody>
      </p:sp>
      <p:sp>
        <p:nvSpPr>
          <p:cNvPr id="885" name="Google Shape;885;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For example, Westmoreland built the ‘blue fences’ using strategic fences and gradually built up a tested herd that could then be properly managed.</a:t>
            </a:r>
            <a:endParaRPr/>
          </a:p>
        </p:txBody>
      </p:sp>
      <p:sp>
        <p:nvSpPr>
          <p:cNvPr id="898" name="Google Shape;89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US"/>
              <a:t>Today I’ll use the word BTEC a bit. It stands for …., although I’ll just be talking about TB.</a:t>
            </a:r>
            <a:endParaRPr/>
          </a:p>
          <a:p>
            <a:pPr indent="0" lvl="0" marL="0" rtl="0" algn="l">
              <a:spcBef>
                <a:spcPts val="0"/>
              </a:spcBef>
              <a:spcAft>
                <a:spcPts val="0"/>
              </a:spcAft>
              <a:buNone/>
            </a:pPr>
            <a:r>
              <a:t/>
            </a:r>
            <a:endParaRPr/>
          </a:p>
        </p:txBody>
      </p:sp>
      <p:sp>
        <p:nvSpPr>
          <p:cNvPr id="559" name="Google Shape;55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Example of some of the poor quality feral cattle destocked.</a:t>
            </a:r>
            <a:endParaRPr/>
          </a:p>
        </p:txBody>
      </p:sp>
      <p:sp>
        <p:nvSpPr>
          <p:cNvPr id="906" name="Google Shape;906;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When it became uneconomic to continue mustering the unfenced areas, the land was handed over to the department and we carried out a series of depopulation exercises by shooting the remaining cattle from helicopters - a large logistical exercise.</a:t>
            </a:r>
            <a:endParaRPr/>
          </a:p>
        </p:txBody>
      </p:sp>
      <p:sp>
        <p:nvSpPr>
          <p:cNvPr id="915" name="Google Shape;91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So, how does this on the ground activity relate to the national agenda?</a:t>
            </a:r>
            <a:endParaRPr/>
          </a:p>
          <a:p>
            <a:pPr indent="0" lvl="0" marL="0" rtl="0" algn="l">
              <a:spcBef>
                <a:spcPts val="0"/>
              </a:spcBef>
              <a:spcAft>
                <a:spcPts val="0"/>
              </a:spcAft>
              <a:buClr>
                <a:schemeClr val="dk1"/>
              </a:buClr>
              <a:buSzPts val="900"/>
              <a:buFont typeface="Calibri"/>
              <a:buNone/>
            </a:pPr>
            <a:r>
              <a:rPr lang="en-US"/>
              <a:t>I mentioned earlier the date to reach impending freedom in the north.  This was just one of a series of progressive area status changes that drove progress, essentially from the south to the north.</a:t>
            </a:r>
            <a:endParaRPr/>
          </a:p>
        </p:txBody>
      </p:sp>
      <p:sp>
        <p:nvSpPr>
          <p:cNvPr id="924" name="Google Shape;924;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I also mentioned earlier the SDRs and there were a number of revisions of these over the years.</a:t>
            </a:r>
            <a:endParaRPr/>
          </a:p>
          <a:p>
            <a:pPr indent="0" lvl="0" marL="0" rtl="0" algn="l">
              <a:spcBef>
                <a:spcPts val="0"/>
              </a:spcBef>
              <a:spcAft>
                <a:spcPts val="0"/>
              </a:spcAft>
              <a:buClr>
                <a:schemeClr val="dk1"/>
              </a:buClr>
              <a:buSzPts val="900"/>
              <a:buFont typeface="Calibri"/>
              <a:buNone/>
            </a:pPr>
            <a:r>
              <a:rPr lang="en-US"/>
              <a:t>It’s important to realise that the Australian States are a bit like 7 separate countries, so these were important for consistency.</a:t>
            </a:r>
            <a:endParaRPr/>
          </a:p>
        </p:txBody>
      </p:sp>
      <p:sp>
        <p:nvSpPr>
          <p:cNvPr id="937" name="Google Shape;93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The SDRs covered a range of issues, including herd and area statuses, testing requirements, animal identification, abattoir monitoring etc.</a:t>
            </a:r>
            <a:endParaRPr/>
          </a:p>
          <a:p>
            <a:pPr indent="0" lvl="0" marL="0" rtl="0" algn="l">
              <a:spcBef>
                <a:spcPts val="0"/>
              </a:spcBef>
              <a:spcAft>
                <a:spcPts val="0"/>
              </a:spcAft>
              <a:buClr>
                <a:schemeClr val="dk1"/>
              </a:buClr>
              <a:buSzPts val="900"/>
              <a:buFont typeface="Calibri"/>
              <a:buNone/>
            </a:pPr>
            <a:r>
              <a:rPr lang="en-US"/>
              <a:t>Again, I won’t go into this in detail, but see me after if you need to see more.</a:t>
            </a:r>
            <a:endParaRPr/>
          </a:p>
        </p:txBody>
      </p:sp>
      <p:sp>
        <p:nvSpPr>
          <p:cNvPr id="945" name="Google Shape;94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A key driver for action by cattle owners was controlling movements.</a:t>
            </a:r>
            <a:endParaRPr/>
          </a:p>
          <a:p>
            <a:pPr indent="0" lvl="0" marL="0" rtl="0" algn="l">
              <a:spcBef>
                <a:spcPts val="0"/>
              </a:spcBef>
              <a:spcAft>
                <a:spcPts val="0"/>
              </a:spcAft>
              <a:buClr>
                <a:schemeClr val="lt1"/>
              </a:buClr>
              <a:buSzPts val="900"/>
              <a:buFont typeface="Calibri"/>
              <a:buNone/>
            </a:pPr>
            <a:r>
              <a:rPr lang="en-US"/>
              <a:t>This very old analysis shows the relationships between cattle stations and the movement of animals from breeding properties in the north for fattening in the south.  This was a major cause of TB spread &amp; persistence.</a:t>
            </a:r>
            <a:endParaRPr/>
          </a:p>
        </p:txBody>
      </p:sp>
      <p:sp>
        <p:nvSpPr>
          <p:cNvPr id="952" name="Google Shape;95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So the SDRs specified what movements were allowed, determined by herd and area status.  These were made progressively tougher as the program progressed.</a:t>
            </a:r>
            <a:endParaRPr/>
          </a:p>
          <a:p>
            <a:pPr indent="0" lvl="0" marL="0" rtl="0" algn="l">
              <a:spcBef>
                <a:spcPts val="0"/>
              </a:spcBef>
              <a:spcAft>
                <a:spcPts val="0"/>
              </a:spcAft>
              <a:buClr>
                <a:schemeClr val="dk1"/>
              </a:buClr>
              <a:buSzPts val="900"/>
              <a:buFont typeface="Calibri"/>
              <a:buNone/>
            </a:pPr>
            <a:r>
              <a:rPr lang="en-US"/>
              <a:t>It stopped the spread of disease and provided a huge incentive for producers to eradicate.</a:t>
            </a:r>
            <a:endParaRPr/>
          </a:p>
        </p:txBody>
      </p:sp>
      <p:sp>
        <p:nvSpPr>
          <p:cNvPr id="959" name="Google Shape;95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900">
                <a:solidFill>
                  <a:schemeClr val="dk1"/>
                </a:solidFill>
                <a:latin typeface="Calibri"/>
                <a:ea typeface="Calibri"/>
                <a:cs typeface="Calibri"/>
                <a:sym typeface="Calibri"/>
              </a:rPr>
              <a:t>Another very important element was the government – industry partnership.  At the start, the program was largely government driven but in the early 80’s the industry wasn’t happy and demanded a greater say in what happened.  This led to formation of state and national BTEC committees to set overall policy and direction….., as well as these gents – Ministerial BTEC advisors.  These were industry nominated people and they played a very valuable role in helping resolve on-the-ground issues on problem properties.  I found that industry was often tougher on their members than govt staff.</a:t>
            </a:r>
            <a:endParaRPr sz="900">
              <a:solidFill>
                <a:schemeClr val="dk1"/>
              </a:solidFill>
              <a:latin typeface="Calibri"/>
              <a:ea typeface="Calibri"/>
              <a:cs typeface="Calibri"/>
              <a:sym typeface="Calibri"/>
            </a:endParaRPr>
          </a:p>
        </p:txBody>
      </p:sp>
      <p:sp>
        <p:nvSpPr>
          <p:cNvPr id="965" name="Google Shape;965;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So, what we ended up with was a funding formula where industry paid for half of the program and had a strong say in strategic decision making.</a:t>
            </a:r>
            <a:endParaRPr/>
          </a:p>
        </p:txBody>
      </p:sp>
      <p:sp>
        <p:nvSpPr>
          <p:cNvPr id="973" name="Google Shape;97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One of the changes to the program influenced by industry was a greater suite of assistance measures to reduce the financial impact on affected producers.</a:t>
            </a:r>
            <a:endParaRPr/>
          </a:p>
          <a:p>
            <a:pPr indent="0" lvl="0" marL="0" rtl="0" algn="l">
              <a:spcBef>
                <a:spcPts val="0"/>
              </a:spcBef>
              <a:spcAft>
                <a:spcPts val="0"/>
              </a:spcAft>
              <a:buClr>
                <a:schemeClr val="dk1"/>
              </a:buClr>
              <a:buSzPts val="900"/>
              <a:buFont typeface="Calibri"/>
              <a:buNone/>
            </a:pPr>
            <a:r>
              <a:rPr lang="en-US"/>
              <a:t>Particularly mustering, freight subsidies, low interest loans etc.</a:t>
            </a:r>
            <a:endParaRPr/>
          </a:p>
          <a:p>
            <a:pPr indent="0" lvl="0" marL="0" rtl="0" algn="l">
              <a:spcBef>
                <a:spcPts val="0"/>
              </a:spcBef>
              <a:spcAft>
                <a:spcPts val="0"/>
              </a:spcAft>
              <a:buClr>
                <a:schemeClr val="dk1"/>
              </a:buClr>
              <a:buSzPts val="900"/>
              <a:buFont typeface="Calibri"/>
              <a:buNone/>
            </a:pPr>
            <a:r>
              <a:t/>
            </a:r>
            <a:endParaRPr/>
          </a:p>
          <a:p>
            <a:pPr indent="0" lvl="0" marL="0" rtl="0" algn="l">
              <a:spcBef>
                <a:spcPts val="0"/>
              </a:spcBef>
              <a:spcAft>
                <a:spcPts val="0"/>
              </a:spcAft>
              <a:buClr>
                <a:schemeClr val="dk1"/>
              </a:buClr>
              <a:buSzPts val="900"/>
              <a:buFont typeface="Calibri"/>
              <a:buNone/>
            </a:pPr>
            <a:r>
              <a:t/>
            </a:r>
            <a:endParaRPr/>
          </a:p>
        </p:txBody>
      </p:sp>
      <p:sp>
        <p:nvSpPr>
          <p:cNvPr id="981" name="Google Shape;981;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Who has seen the kids TV program, Bluey?  It’s an Australian production now shown in around 35 countries.</a:t>
            </a:r>
            <a:endParaRPr/>
          </a:p>
          <a:p>
            <a:pPr indent="0" lvl="0" marL="0" rtl="0" algn="l">
              <a:spcBef>
                <a:spcPts val="0"/>
              </a:spcBef>
              <a:spcAft>
                <a:spcPts val="0"/>
              </a:spcAft>
              <a:buClr>
                <a:schemeClr val="dk1"/>
              </a:buClr>
              <a:buSzPts val="900"/>
              <a:buFont typeface="Calibri"/>
              <a:buNone/>
            </a:pPr>
            <a:r>
              <a:rPr lang="en-US"/>
              <a:t>You may ask, what has that got to do with BTEC. If you stay awake through this talk, all will be revealed towards the end.</a:t>
            </a:r>
            <a:endParaRPr/>
          </a:p>
          <a:p>
            <a:pPr indent="0" lvl="0" marL="0" rtl="0" algn="l">
              <a:spcBef>
                <a:spcPts val="0"/>
              </a:spcBef>
              <a:spcAft>
                <a:spcPts val="0"/>
              </a:spcAft>
              <a:buNone/>
            </a:pPr>
            <a:r>
              <a:t/>
            </a:r>
            <a:endParaRPr/>
          </a:p>
        </p:txBody>
      </p:sp>
      <p:sp>
        <p:nvSpPr>
          <p:cNvPr id="573" name="Google Shape;57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8" name="Google Shape;98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Despite the carrots and sticks that we used to encourage people to participate, there was still the occasional hold-out.</a:t>
            </a:r>
            <a:endParaRPr/>
          </a:p>
          <a:p>
            <a:pPr indent="0" lvl="0" marL="0" rtl="0" algn="l">
              <a:spcBef>
                <a:spcPts val="0"/>
              </a:spcBef>
              <a:spcAft>
                <a:spcPts val="0"/>
              </a:spcAft>
              <a:buClr>
                <a:schemeClr val="dk1"/>
              </a:buClr>
              <a:buSzPts val="900"/>
              <a:buFont typeface="Calibri"/>
              <a:buNone/>
            </a:pPr>
            <a:r>
              <a:rPr lang="en-US"/>
              <a:t>In this case, we took this grazier to Court and received a ruling that enabled the Department to complete the required eradication activity.</a:t>
            </a:r>
            <a:endParaRPr/>
          </a:p>
        </p:txBody>
      </p:sp>
      <p:sp>
        <p:nvSpPr>
          <p:cNvPr id="989" name="Google Shape;98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Towards the end of the program we also had to implement some innovative methods to overcome particular problems.</a:t>
            </a:r>
            <a:endParaRPr/>
          </a:p>
          <a:p>
            <a:pPr indent="0" lvl="0" marL="0" rtl="0" algn="l">
              <a:spcBef>
                <a:spcPts val="0"/>
              </a:spcBef>
              <a:spcAft>
                <a:spcPts val="0"/>
              </a:spcAft>
              <a:buClr>
                <a:schemeClr val="dk1"/>
              </a:buClr>
              <a:buSzPts val="900"/>
              <a:buFont typeface="Calibri"/>
              <a:buNone/>
            </a:pPr>
            <a:r>
              <a:rPr lang="en-US"/>
              <a:t>I don’t have time here to talk about TB in water buffalo.  The Judas cow technique was developed to deal with areas of very dense vegetation where it was difficult to find cattle.  </a:t>
            </a:r>
            <a:endParaRPr/>
          </a:p>
          <a:p>
            <a:pPr indent="0" lvl="0" marL="0" rtl="0" algn="l">
              <a:spcBef>
                <a:spcPts val="0"/>
              </a:spcBef>
              <a:spcAft>
                <a:spcPts val="0"/>
              </a:spcAft>
              <a:buClr>
                <a:schemeClr val="dk1"/>
              </a:buClr>
              <a:buSzPts val="900"/>
              <a:buFont typeface="Calibri"/>
              <a:buNone/>
            </a:pPr>
            <a:r>
              <a:rPr lang="en-US"/>
              <a:t>Here, a cow is caught with a tranquilizer dart and a radio collar installed.</a:t>
            </a:r>
            <a:endParaRPr/>
          </a:p>
          <a:p>
            <a:pPr indent="0" lvl="0" marL="0" rtl="0" algn="l">
              <a:spcBef>
                <a:spcPts val="0"/>
              </a:spcBef>
              <a:spcAft>
                <a:spcPts val="0"/>
              </a:spcAft>
              <a:buClr>
                <a:schemeClr val="dk1"/>
              </a:buClr>
              <a:buSzPts val="900"/>
              <a:buFont typeface="Calibri"/>
              <a:buNone/>
            </a:pPr>
            <a:r>
              <a:t/>
            </a:r>
            <a:endParaRPr/>
          </a:p>
          <a:p>
            <a:pPr indent="0" lvl="0" marL="0" rtl="0" algn="l">
              <a:spcBef>
                <a:spcPts val="0"/>
              </a:spcBef>
              <a:spcAft>
                <a:spcPts val="0"/>
              </a:spcAft>
              <a:buClr>
                <a:schemeClr val="dk1"/>
              </a:buClr>
              <a:buSzPts val="900"/>
              <a:buFont typeface="Calibri"/>
              <a:buNone/>
            </a:pPr>
            <a:r>
              <a:rPr lang="en-US"/>
              <a:t>If asked, can talk about water buffalo - targeted depopulation of infected populations based on surveying.  ~350,000 at start; ~ 50,000 at the end.</a:t>
            </a:r>
            <a:endParaRPr/>
          </a:p>
        </p:txBody>
      </p:sp>
      <p:sp>
        <p:nvSpPr>
          <p:cNvPr id="1002" name="Google Shape;1002;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Periodically she is tracked and her companions shot.</a:t>
            </a:r>
            <a:endParaRPr/>
          </a:p>
        </p:txBody>
      </p:sp>
      <p:sp>
        <p:nvSpPr>
          <p:cNvPr id="1011" name="Google Shape;101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9" name="Google Shape;101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US"/>
              <a:t>BTEC has had a number of ongoing legacies in Australia.  In fact, BTEC underpinned our animal health system for many years.</a:t>
            </a:r>
            <a:endParaRPr/>
          </a:p>
          <a:p>
            <a:pPr indent="0" lvl="0" marL="0" rtl="0" algn="l">
              <a:spcBef>
                <a:spcPts val="0"/>
              </a:spcBef>
              <a:spcAft>
                <a:spcPts val="0"/>
              </a:spcAft>
              <a:buNone/>
            </a:pPr>
            <a:r>
              <a:t/>
            </a:r>
            <a:endParaRPr/>
          </a:p>
        </p:txBody>
      </p:sp>
      <p:sp>
        <p:nvSpPr>
          <p:cNvPr id="1020" name="Google Shape;102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3" name="Google Shape;103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I mentioned the cartoon series, Bluey at the start.  This is BTEC legend, Stock Inspector, Bob Brumm.  He was a Vietnam veteran and developed our shooting from helicopters training course.  This was vital for staff safety, as well as animal welfare reasons.  Unfortunately, we still lost one stock inspector, John Fry in a helicopter crash.</a:t>
            </a:r>
            <a:endParaRPr/>
          </a:p>
          <a:p>
            <a:pPr indent="0" lvl="0" marL="0" rtl="0" algn="l">
              <a:spcBef>
                <a:spcPts val="0"/>
              </a:spcBef>
              <a:spcAft>
                <a:spcPts val="0"/>
              </a:spcAft>
              <a:buClr>
                <a:schemeClr val="dk1"/>
              </a:buClr>
              <a:buSzPts val="900"/>
              <a:buFont typeface="Calibri"/>
              <a:buNone/>
            </a:pPr>
            <a:r>
              <a:t/>
            </a:r>
            <a:endParaRPr/>
          </a:p>
        </p:txBody>
      </p:sp>
      <p:sp>
        <p:nvSpPr>
          <p:cNvPr id="1034" name="Google Shape;1034;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0" name="Google Shape;104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Bob was best mates with another stock inspector, John Kelly</a:t>
            </a:r>
            <a:endParaRPr/>
          </a:p>
        </p:txBody>
      </p:sp>
      <p:sp>
        <p:nvSpPr>
          <p:cNvPr id="1041" name="Google Shape;1041;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John had a very faithful dog called Bandit who can be seen here sharing a swag with his owner.  Incidentally, this is how we generally slept when out in the bush.</a:t>
            </a:r>
            <a:endParaRPr/>
          </a:p>
        </p:txBody>
      </p:sp>
      <p:sp>
        <p:nvSpPr>
          <p:cNvPr id="1048" name="Google Shape;1048;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Bob Brumm also had a son, Joe who grew up to be an animator and the the creator of Bluey.</a:t>
            </a:r>
            <a:endParaRPr/>
          </a:p>
        </p:txBody>
      </p:sp>
      <p:sp>
        <p:nvSpPr>
          <p:cNvPr id="1055" name="Google Shape;105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900"/>
              <a:buFont typeface="Calibri"/>
              <a:buNone/>
            </a:pPr>
            <a:r>
              <a:rPr lang="en-US"/>
              <a:t>..and the name of the father dog in Bluey is?……Bandit.</a:t>
            </a:r>
            <a:endParaRPr/>
          </a:p>
          <a:p>
            <a:pPr indent="0" lvl="0" marL="0" rtl="0" algn="l">
              <a:spcBef>
                <a:spcPts val="0"/>
              </a:spcBef>
              <a:spcAft>
                <a:spcPts val="0"/>
              </a:spcAft>
              <a:buNone/>
            </a:pPr>
            <a:r>
              <a:t/>
            </a:r>
            <a:endParaRPr/>
          </a:p>
        </p:txBody>
      </p:sp>
      <p:sp>
        <p:nvSpPr>
          <p:cNvPr id="1062" name="Google Shape;106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7" name="Google Shape;106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A lasting on-the-ground legacy is that BTEC was the catalyst for many in the industry to modernise. So we went from this:</a:t>
            </a:r>
            <a:endParaRPr/>
          </a:p>
        </p:txBody>
      </p:sp>
      <p:sp>
        <p:nvSpPr>
          <p:cNvPr id="1068" name="Google Shape;106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Apart from being a great photo, the reason I’ve used this one here is that the chap on the right is veterinary colleague, Bob Cottam who passed away in 2020.</a:t>
            </a:r>
            <a:endParaRPr/>
          </a:p>
          <a:p>
            <a:pPr indent="0" lvl="0" marL="0" marR="0" rtl="0" algn="l">
              <a:lnSpc>
                <a:spcPct val="100000"/>
              </a:lnSpc>
              <a:spcBef>
                <a:spcPts val="0"/>
              </a:spcBef>
              <a:spcAft>
                <a:spcPts val="0"/>
              </a:spcAft>
              <a:buClr>
                <a:schemeClr val="dk1"/>
              </a:buClr>
              <a:buSzPts val="1200"/>
              <a:buFont typeface="Calibri"/>
              <a:buNone/>
            </a:pPr>
            <a:r>
              <a:rPr lang="en-US"/>
              <a:t>Bob made this rather pertinent observation about tuberculosis that encapsulates much of what we learnt in Australia… and hopefully will come across in this talk.</a:t>
            </a:r>
            <a:endParaRPr/>
          </a:p>
          <a:p>
            <a:pPr indent="0" lvl="0" marL="0" marR="0" rtl="0" algn="l">
              <a:lnSpc>
                <a:spcPct val="100000"/>
              </a:lnSpc>
              <a:spcBef>
                <a:spcPts val="0"/>
              </a:spcBef>
              <a:spcAft>
                <a:spcPts val="0"/>
              </a:spcAft>
              <a:buClr>
                <a:schemeClr val="dk1"/>
              </a:buClr>
              <a:buSzPts val="1200"/>
              <a:buFont typeface="Calibri"/>
              <a:buNone/>
            </a:pPr>
            <a:r>
              <a:rPr lang="en-US"/>
              <a:t>In fact, as you will see, the Ausralian program was pretty brutal in some respects.</a:t>
            </a:r>
            <a:endParaRPr/>
          </a:p>
          <a:p>
            <a:pPr indent="0" lvl="0" marL="0" rtl="0" algn="l">
              <a:spcBef>
                <a:spcPts val="0"/>
              </a:spcBef>
              <a:spcAft>
                <a:spcPts val="0"/>
              </a:spcAft>
              <a:buNone/>
            </a:pPr>
            <a:r>
              <a:t/>
            </a:r>
            <a:endParaRPr/>
          </a:p>
        </p:txBody>
      </p:sp>
      <p:sp>
        <p:nvSpPr>
          <p:cNvPr id="581" name="Google Shape;581;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To this…through improvements to cattle control, breeding etc.</a:t>
            </a:r>
            <a:endParaRPr/>
          </a:p>
        </p:txBody>
      </p:sp>
      <p:sp>
        <p:nvSpPr>
          <p:cNvPr id="1076" name="Google Shape;107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3" name="Google Shape;108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The partnership approach has persisted and is now an imbedded philosophy within our biosecurity system.</a:t>
            </a:r>
            <a:endParaRPr/>
          </a:p>
        </p:txBody>
      </p:sp>
      <p:sp>
        <p:nvSpPr>
          <p:cNvPr id="1084" name="Google Shape;1084;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For example, it is embodied in Animal Health Australia, which is a formal industry – government partnership that coordinates a lot of national animal health programs.</a:t>
            </a:r>
            <a:endParaRPr/>
          </a:p>
        </p:txBody>
      </p:sp>
      <p:sp>
        <p:nvSpPr>
          <p:cNvPr id="1093" name="Google Shape;109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8" name="Google Shape;109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Our national emergency animal disease response agreement was built on the BTEC experience and again, is a formal government-industry partnership.</a:t>
            </a:r>
            <a:endParaRPr/>
          </a:p>
          <a:p>
            <a:pPr indent="0" lvl="0" marL="0" rtl="0" algn="l">
              <a:spcBef>
                <a:spcPts val="0"/>
              </a:spcBef>
              <a:spcAft>
                <a:spcPts val="0"/>
              </a:spcAft>
              <a:buClr>
                <a:schemeClr val="lt1"/>
              </a:buClr>
              <a:buSzPts val="900"/>
              <a:buFont typeface="Calibri"/>
              <a:buNone/>
            </a:pPr>
            <a:r>
              <a:rPr lang="en-US"/>
              <a:t>I would add that bovine TB is now listed as an Exotic disease under EADRA.</a:t>
            </a:r>
            <a:endParaRPr/>
          </a:p>
        </p:txBody>
      </p:sp>
      <p:sp>
        <p:nvSpPr>
          <p:cNvPr id="1099" name="Google Shape;109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9" name="Shape 1109"/>
        <p:cNvGrpSpPr/>
        <p:nvPr/>
      </p:nvGrpSpPr>
      <p:grpSpPr>
        <a:xfrm>
          <a:off x="0" y="0"/>
          <a:ext cx="0" cy="0"/>
          <a:chOff x="0" y="0"/>
          <a:chExt cx="0" cy="0"/>
        </a:xfrm>
      </p:grpSpPr>
      <p:sp>
        <p:nvSpPr>
          <p:cNvPr id="1110" name="Google Shape;1110;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1" name="Google Shape;1111;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Our property registration system and tail tag tracing system was developed for BTEC </a:t>
            </a:r>
            <a:endParaRPr/>
          </a:p>
          <a:p>
            <a:pPr indent="0" lvl="0" marL="0" rtl="0" algn="l">
              <a:spcBef>
                <a:spcPts val="0"/>
              </a:spcBef>
              <a:spcAft>
                <a:spcPts val="0"/>
              </a:spcAft>
              <a:buClr>
                <a:schemeClr val="lt1"/>
              </a:buClr>
              <a:buSzPts val="900"/>
              <a:buFont typeface="Calibri"/>
              <a:buNone/>
            </a:pPr>
            <a:r>
              <a:rPr lang="en-US"/>
              <a:t>and has now been extended to electronic identification and animal tracking.</a:t>
            </a:r>
            <a:endParaRPr/>
          </a:p>
        </p:txBody>
      </p:sp>
      <p:sp>
        <p:nvSpPr>
          <p:cNvPr id="1112" name="Google Shape;1112;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So, we can now achieve almost real-time animal tracing.</a:t>
            </a:r>
            <a:endParaRPr/>
          </a:p>
        </p:txBody>
      </p:sp>
      <p:sp>
        <p:nvSpPr>
          <p:cNvPr id="1121" name="Google Shape;112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Following BTEC we established the Tuberculosis Freedom Assurance Program and a granuloma submission program, with a major focus on enhancing detection at abattoirs to pick up any residual infection.</a:t>
            </a:r>
            <a:endParaRPr/>
          </a:p>
        </p:txBody>
      </p:sp>
      <p:sp>
        <p:nvSpPr>
          <p:cNvPr id="1134" name="Google Shape;1134;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After we reached impending freedom status we recognised that we would continue to detect some cases.  However, these were mostly single, lesioned animals with no others found following investigation.</a:t>
            </a:r>
            <a:endParaRPr/>
          </a:p>
        </p:txBody>
      </p:sp>
      <p:sp>
        <p:nvSpPr>
          <p:cNvPr id="1140" name="Google Shape;114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2" name="Google Shape;1152;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However, we still had to treat these cases seriously.  This was our last primary case of bovine TB.</a:t>
            </a:r>
            <a:endParaRPr/>
          </a:p>
          <a:p>
            <a:pPr indent="0" lvl="0" marL="0" rtl="0" algn="l">
              <a:spcBef>
                <a:spcPts val="0"/>
              </a:spcBef>
              <a:spcAft>
                <a:spcPts val="0"/>
              </a:spcAft>
              <a:buClr>
                <a:schemeClr val="lt1"/>
              </a:buClr>
              <a:buSzPts val="900"/>
              <a:buFont typeface="Calibri"/>
              <a:buNone/>
            </a:pPr>
            <a:r>
              <a:rPr lang="en-US"/>
              <a:t>Summarise history above.</a:t>
            </a:r>
            <a:endParaRPr/>
          </a:p>
        </p:txBody>
      </p:sp>
      <p:sp>
        <p:nvSpPr>
          <p:cNvPr id="1153" name="Google Shape;1153;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4" name="Shape 1164"/>
        <p:cNvGrpSpPr/>
        <p:nvPr/>
      </p:nvGrpSpPr>
      <p:grpSpPr>
        <a:xfrm>
          <a:off x="0" y="0"/>
          <a:ext cx="0" cy="0"/>
          <a:chOff x="0" y="0"/>
          <a:chExt cx="0" cy="0"/>
        </a:xfrm>
      </p:grpSpPr>
      <p:sp>
        <p:nvSpPr>
          <p:cNvPr id="1165" name="Google Shape;116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6" name="Google Shape;116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Summarise above</a:t>
            </a:r>
            <a:endParaRPr/>
          </a:p>
        </p:txBody>
      </p:sp>
      <p:sp>
        <p:nvSpPr>
          <p:cNvPr id="1167" name="Google Shape;116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Australia eradicated bovine tuberculosis over a 27-year period from 1970 when BTEC commenced, through to when TB freedom was declared on 31 December 1997.</a:t>
            </a:r>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Note that much had occurred in the decades previous to 1970 to reduce prevalence and largely eliminate infection from the dairy industry.</a:t>
            </a:r>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original impetus was to ensure ongoing international market access for our beef, given that we export around ¾ of what we produce.</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key elements of this AUD$1 billion program have been well documented (in fact there’s even a book about it) and I’ll touch on some of this later.  However, first I’ll attempt to add the ‘colour’ by reflecting on my personal experiences in the far north-west of Queensland during the very difficult latter phases of the program from the mid 1980s.</a:t>
            </a:r>
            <a:endParaRPr/>
          </a:p>
        </p:txBody>
      </p:sp>
      <p:sp>
        <p:nvSpPr>
          <p:cNvPr id="595" name="Google Shape;59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Summarise above</a:t>
            </a:r>
            <a:endParaRPr/>
          </a:p>
        </p:txBody>
      </p:sp>
      <p:sp>
        <p:nvSpPr>
          <p:cNvPr id="1181" name="Google Shape;118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So, thank you for listening.  To summarise the key BTEC success factors - see above</a:t>
            </a:r>
            <a:endParaRPr/>
          </a:p>
          <a:p>
            <a:pPr indent="0" lvl="0" marL="0" rtl="0" algn="l">
              <a:spcBef>
                <a:spcPts val="0"/>
              </a:spcBef>
              <a:spcAft>
                <a:spcPts val="0"/>
              </a:spcAft>
              <a:buNone/>
            </a:pPr>
            <a:r>
              <a:t/>
            </a:r>
            <a:endParaRPr/>
          </a:p>
        </p:txBody>
      </p:sp>
      <p:sp>
        <p:nvSpPr>
          <p:cNvPr id="1196" name="Google Shape;1196;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…and I guess we were somewhat lucky that we didn’t have wildlife reservoirs, apart from feral buffalo.</a:t>
            </a:r>
            <a:endParaRPr/>
          </a:p>
        </p:txBody>
      </p:sp>
      <p:sp>
        <p:nvSpPr>
          <p:cNvPr id="1243" name="Google Shape;124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I’m sure that there were also some intangible factors, for example this recent study showed that despite Australian’s larrikin image, we are essentially a compliant culture. </a:t>
            </a:r>
            <a:endParaRPr/>
          </a:p>
        </p:txBody>
      </p:sp>
      <p:sp>
        <p:nvSpPr>
          <p:cNvPr id="1292" name="Google Shape;1292;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900"/>
              <a:buFont typeface="Calibri"/>
              <a:buNone/>
            </a:pPr>
            <a:r>
              <a:rPr lang="en-US"/>
              <a:t>So I’ll finish with a few photos of the last day of testing on the last TB infected property.</a:t>
            </a:r>
            <a:endParaRPr/>
          </a:p>
          <a:p>
            <a:pPr indent="0" lvl="0" marL="0" rtl="0" algn="l">
              <a:spcBef>
                <a:spcPts val="0"/>
              </a:spcBef>
              <a:spcAft>
                <a:spcPts val="0"/>
              </a:spcAft>
              <a:buClr>
                <a:schemeClr val="lt1"/>
              </a:buClr>
              <a:buSzPts val="900"/>
              <a:buFont typeface="Calibri"/>
              <a:buNone/>
            </a:pPr>
            <a:r>
              <a:rPr lang="en-US"/>
              <a:t>…and the last cow who wouldn’t go up the race, so was read where she was in the back yard.</a:t>
            </a:r>
            <a:endParaRPr/>
          </a:p>
        </p:txBody>
      </p:sp>
      <p:sp>
        <p:nvSpPr>
          <p:cNvPr id="1306" name="Google Shape;1306;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lt1"/>
              </a:buClr>
              <a:buSzPts val="1200"/>
              <a:buFont typeface="Calibri"/>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0" name="Google Shape;132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would like to acknowledge the many thousands of people, both from government, industry and the veterinary profession who contributed to our success.</a:t>
            </a:r>
            <a:endParaRPr/>
          </a:p>
          <a:p>
            <a:pPr indent="0" lvl="0" marL="0" rtl="0" algn="l">
              <a:spcBef>
                <a:spcPts val="0"/>
              </a:spcBef>
              <a:spcAft>
                <a:spcPts val="0"/>
              </a:spcAft>
              <a:buNone/>
            </a:pPr>
            <a:r>
              <a:rPr lang="en-US"/>
              <a:t>I’d also like to thank my former staff who contributed many of the photos I’ve used today.</a:t>
            </a:r>
            <a:endParaRPr/>
          </a:p>
        </p:txBody>
      </p:sp>
      <p:sp>
        <p:nvSpPr>
          <p:cNvPr id="1321" name="Google Shape;132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5" name="Google Shape;1335;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In 1987 I was transferred to the Mt Isa Vet Division with the brief to finalise TB eradication in that area.</a:t>
            </a:r>
            <a:endParaRPr/>
          </a:p>
        </p:txBody>
      </p:sp>
      <p:sp>
        <p:nvSpPr>
          <p:cNvPr id="608" name="Google Shape;60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The region is characterised by big and rugged country and large cattle stations.</a:t>
            </a:r>
            <a:endParaRPr/>
          </a:p>
        </p:txBody>
      </p:sp>
      <p:sp>
        <p:nvSpPr>
          <p:cNvPr id="619" name="Google Shape;61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900"/>
              <a:buFont typeface="Calibri"/>
              <a:buNone/>
            </a:pPr>
            <a:r>
              <a:rPr lang="en-US"/>
              <a:t>The Division was roughly twice the size of Ireland, </a:t>
            </a:r>
            <a:endParaRPr/>
          </a:p>
        </p:txBody>
      </p:sp>
      <p:sp>
        <p:nvSpPr>
          <p:cNvPr id="628" name="Google Shape;62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full">
  <p:cSld name="1_image full">
    <p:spTree>
      <p:nvGrpSpPr>
        <p:cNvPr id="15" name="Shape 15"/>
        <p:cNvGrpSpPr/>
        <p:nvPr/>
      </p:nvGrpSpPr>
      <p:grpSpPr>
        <a:xfrm>
          <a:off x="0" y="0"/>
          <a:ext cx="0" cy="0"/>
          <a:chOff x="0" y="0"/>
          <a:chExt cx="0" cy="0"/>
        </a:xfrm>
      </p:grpSpPr>
      <p:sp>
        <p:nvSpPr>
          <p:cNvPr id="16" name="Google Shape;16;p68"/>
          <p:cNvSpPr/>
          <p:nvPr>
            <p:ph idx="2" type="pic"/>
          </p:nvPr>
        </p:nvSpPr>
        <p:spPr>
          <a:xfrm>
            <a:off x="0" y="4"/>
            <a:ext cx="9144000" cy="5143499"/>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Normal 3 placeholder">
  <p:cSld name="4_Normal 3 placeholder">
    <p:spTree>
      <p:nvGrpSpPr>
        <p:cNvPr id="49" name="Shape 49"/>
        <p:cNvGrpSpPr/>
        <p:nvPr/>
      </p:nvGrpSpPr>
      <p:grpSpPr>
        <a:xfrm>
          <a:off x="0" y="0"/>
          <a:ext cx="0" cy="0"/>
          <a:chOff x="0" y="0"/>
          <a:chExt cx="0" cy="0"/>
        </a:xfrm>
      </p:grpSpPr>
      <p:sp>
        <p:nvSpPr>
          <p:cNvPr id="50" name="Google Shape;50;p82"/>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600"/>
              <a:buFont typeface="Lato"/>
              <a:buNone/>
              <a:defRPr sz="36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2"/>
          <p:cNvSpPr txBox="1"/>
          <p:nvPr>
            <p:ph idx="1" type="body"/>
          </p:nvPr>
        </p:nvSpPr>
        <p:spPr>
          <a:xfrm>
            <a:off x="352841" y="726524"/>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 name="Google Shape;52;p82"/>
          <p:cNvSpPr/>
          <p:nvPr>
            <p:ph idx="2" type="pic"/>
          </p:nvPr>
        </p:nvSpPr>
        <p:spPr>
          <a:xfrm>
            <a:off x="1" y="1938018"/>
            <a:ext cx="2980592" cy="2069746"/>
          </a:xfrm>
          <a:prstGeom prst="rect">
            <a:avLst/>
          </a:prstGeom>
          <a:solidFill>
            <a:srgbClr val="F2F2F2"/>
          </a:solidFill>
          <a:ln>
            <a:noFill/>
          </a:ln>
        </p:spPr>
      </p:sp>
      <p:sp>
        <p:nvSpPr>
          <p:cNvPr id="53" name="Google Shape;53;p82"/>
          <p:cNvSpPr/>
          <p:nvPr>
            <p:ph idx="3" type="pic"/>
          </p:nvPr>
        </p:nvSpPr>
        <p:spPr>
          <a:xfrm>
            <a:off x="6163408" y="1938018"/>
            <a:ext cx="2980592" cy="2069746"/>
          </a:xfrm>
          <a:prstGeom prst="rect">
            <a:avLst/>
          </a:prstGeom>
          <a:solidFill>
            <a:srgbClr val="F2F2F2"/>
          </a:solidFill>
          <a:ln>
            <a:noFill/>
          </a:ln>
        </p:spPr>
      </p:sp>
      <p:sp>
        <p:nvSpPr>
          <p:cNvPr id="54" name="Google Shape;54;p82"/>
          <p:cNvSpPr/>
          <p:nvPr/>
        </p:nvSpPr>
        <p:spPr>
          <a:xfrm>
            <a:off x="2980594" y="1938015"/>
            <a:ext cx="3182816" cy="2069746"/>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Normal w/ image">
  <p:cSld name="4_Normal w/ image">
    <p:spTree>
      <p:nvGrpSpPr>
        <p:cNvPr id="55" name="Shape 55"/>
        <p:cNvGrpSpPr/>
        <p:nvPr/>
      </p:nvGrpSpPr>
      <p:grpSpPr>
        <a:xfrm>
          <a:off x="0" y="0"/>
          <a:ext cx="0" cy="0"/>
          <a:chOff x="0" y="0"/>
          <a:chExt cx="0" cy="0"/>
        </a:xfrm>
      </p:grpSpPr>
      <p:sp>
        <p:nvSpPr>
          <p:cNvPr id="56" name="Google Shape;56;p83"/>
          <p:cNvSpPr/>
          <p:nvPr>
            <p:ph idx="2" type="pic"/>
          </p:nvPr>
        </p:nvSpPr>
        <p:spPr>
          <a:xfrm>
            <a:off x="6867941" y="0"/>
            <a:ext cx="2276061" cy="5143500"/>
          </a:xfrm>
          <a:prstGeom prst="rect">
            <a:avLst/>
          </a:prstGeom>
          <a:noFill/>
          <a:ln>
            <a:noFill/>
          </a:ln>
        </p:spPr>
      </p:sp>
      <p:sp>
        <p:nvSpPr>
          <p:cNvPr id="57" name="Google Shape;57;p83"/>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83"/>
          <p:cNvSpPr txBox="1"/>
          <p:nvPr>
            <p:ph idx="1" type="body"/>
          </p:nvPr>
        </p:nvSpPr>
        <p:spPr>
          <a:xfrm>
            <a:off x="352841" y="676829"/>
            <a:ext cx="8517834" cy="3276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Normal w/ image 3">
  <p:cSld name="5_Normal w/ image 3">
    <p:spTree>
      <p:nvGrpSpPr>
        <p:cNvPr id="59" name="Shape 59"/>
        <p:cNvGrpSpPr/>
        <p:nvPr/>
      </p:nvGrpSpPr>
      <p:grpSpPr>
        <a:xfrm>
          <a:off x="0" y="0"/>
          <a:ext cx="0" cy="0"/>
          <a:chOff x="0" y="0"/>
          <a:chExt cx="0" cy="0"/>
        </a:xfrm>
      </p:grpSpPr>
      <p:sp>
        <p:nvSpPr>
          <p:cNvPr id="60" name="Google Shape;60;p84"/>
          <p:cNvSpPr/>
          <p:nvPr>
            <p:ph idx="2" type="pic"/>
          </p:nvPr>
        </p:nvSpPr>
        <p:spPr>
          <a:xfrm>
            <a:off x="6867941" y="1"/>
            <a:ext cx="2276061" cy="2613992"/>
          </a:xfrm>
          <a:prstGeom prst="rect">
            <a:avLst/>
          </a:prstGeom>
          <a:noFill/>
          <a:ln>
            <a:noFill/>
          </a:ln>
        </p:spPr>
      </p:sp>
      <p:sp>
        <p:nvSpPr>
          <p:cNvPr id="61" name="Google Shape;61;p84"/>
          <p:cNvSpPr/>
          <p:nvPr>
            <p:ph idx="3" type="pic"/>
          </p:nvPr>
        </p:nvSpPr>
        <p:spPr>
          <a:xfrm>
            <a:off x="6867941" y="2623930"/>
            <a:ext cx="2276061" cy="2519570"/>
          </a:xfrm>
          <a:prstGeom prst="rect">
            <a:avLst/>
          </a:prstGeom>
          <a:noFill/>
          <a:ln>
            <a:noFill/>
          </a:ln>
        </p:spPr>
      </p:sp>
      <p:sp>
        <p:nvSpPr>
          <p:cNvPr id="62" name="Google Shape;62;p8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2400"/>
              <a:buFont typeface="Lato"/>
              <a:buNone/>
              <a:defRPr sz="24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84"/>
          <p:cNvSpPr txBox="1"/>
          <p:nvPr>
            <p:ph idx="1" type="body"/>
          </p:nvPr>
        </p:nvSpPr>
        <p:spPr>
          <a:xfrm>
            <a:off x="352841" y="656951"/>
            <a:ext cx="8517834" cy="32768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Normal w/ image 8">
  <p:cSld name="6_Normal w/ image 8">
    <p:spTree>
      <p:nvGrpSpPr>
        <p:cNvPr id="64" name="Shape 64"/>
        <p:cNvGrpSpPr/>
        <p:nvPr/>
      </p:nvGrpSpPr>
      <p:grpSpPr>
        <a:xfrm>
          <a:off x="0" y="0"/>
          <a:ext cx="0" cy="0"/>
          <a:chOff x="0" y="0"/>
          <a:chExt cx="0" cy="0"/>
        </a:xfrm>
      </p:grpSpPr>
      <p:sp>
        <p:nvSpPr>
          <p:cNvPr id="65" name="Google Shape;65;p85"/>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85"/>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rgbClr val="98A8BC"/>
              </a:buClr>
              <a:buSzPts val="1350"/>
              <a:buNone/>
              <a:defRPr sz="1350">
                <a:solidFill>
                  <a:srgbClr val="98A8BC"/>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7" name="Google Shape;67;p85"/>
          <p:cNvSpPr/>
          <p:nvPr>
            <p:ph idx="2" type="pic"/>
          </p:nvPr>
        </p:nvSpPr>
        <p:spPr>
          <a:xfrm>
            <a:off x="1450739" y="1514237"/>
            <a:ext cx="1028700" cy="1028700"/>
          </a:xfrm>
          <a:prstGeom prst="ellipse">
            <a:avLst/>
          </a:prstGeom>
          <a:noFill/>
          <a:ln>
            <a:noFill/>
          </a:ln>
        </p:spPr>
      </p:sp>
      <p:sp>
        <p:nvSpPr>
          <p:cNvPr id="68" name="Google Shape;68;p85"/>
          <p:cNvSpPr/>
          <p:nvPr>
            <p:ph idx="3" type="pic"/>
          </p:nvPr>
        </p:nvSpPr>
        <p:spPr>
          <a:xfrm>
            <a:off x="3003149" y="1514237"/>
            <a:ext cx="1028700" cy="1028700"/>
          </a:xfrm>
          <a:prstGeom prst="ellipse">
            <a:avLst/>
          </a:prstGeom>
          <a:noFill/>
          <a:ln>
            <a:noFill/>
          </a:ln>
        </p:spPr>
      </p:sp>
      <p:sp>
        <p:nvSpPr>
          <p:cNvPr id="69" name="Google Shape;69;p85"/>
          <p:cNvSpPr/>
          <p:nvPr>
            <p:ph idx="4" type="pic"/>
          </p:nvPr>
        </p:nvSpPr>
        <p:spPr>
          <a:xfrm>
            <a:off x="4555559" y="1514237"/>
            <a:ext cx="1028700" cy="1028700"/>
          </a:xfrm>
          <a:prstGeom prst="ellipse">
            <a:avLst/>
          </a:prstGeom>
          <a:noFill/>
          <a:ln>
            <a:noFill/>
          </a:ln>
        </p:spPr>
      </p:sp>
      <p:sp>
        <p:nvSpPr>
          <p:cNvPr id="70" name="Google Shape;70;p85"/>
          <p:cNvSpPr/>
          <p:nvPr>
            <p:ph idx="5" type="pic"/>
          </p:nvPr>
        </p:nvSpPr>
        <p:spPr>
          <a:xfrm>
            <a:off x="6107971" y="1514237"/>
            <a:ext cx="1028700" cy="1028700"/>
          </a:xfrm>
          <a:prstGeom prst="ellipse">
            <a:avLst/>
          </a:prstGeom>
          <a:noFill/>
          <a:ln>
            <a:noFill/>
          </a:ln>
        </p:spPr>
      </p:sp>
      <p:sp>
        <p:nvSpPr>
          <p:cNvPr id="71" name="Google Shape;71;p85"/>
          <p:cNvSpPr/>
          <p:nvPr>
            <p:ph idx="6" type="pic"/>
          </p:nvPr>
        </p:nvSpPr>
        <p:spPr>
          <a:xfrm>
            <a:off x="1450739" y="3192763"/>
            <a:ext cx="1028700" cy="1028700"/>
          </a:xfrm>
          <a:prstGeom prst="ellipse">
            <a:avLst/>
          </a:prstGeom>
          <a:noFill/>
          <a:ln>
            <a:noFill/>
          </a:ln>
        </p:spPr>
      </p:sp>
      <p:sp>
        <p:nvSpPr>
          <p:cNvPr id="72" name="Google Shape;72;p85"/>
          <p:cNvSpPr/>
          <p:nvPr>
            <p:ph idx="7" type="pic"/>
          </p:nvPr>
        </p:nvSpPr>
        <p:spPr>
          <a:xfrm>
            <a:off x="3003149" y="3192763"/>
            <a:ext cx="1028700" cy="1028700"/>
          </a:xfrm>
          <a:prstGeom prst="ellipse">
            <a:avLst/>
          </a:prstGeom>
          <a:noFill/>
          <a:ln>
            <a:noFill/>
          </a:ln>
        </p:spPr>
      </p:sp>
      <p:sp>
        <p:nvSpPr>
          <p:cNvPr id="73" name="Google Shape;73;p85"/>
          <p:cNvSpPr/>
          <p:nvPr>
            <p:ph idx="8" type="pic"/>
          </p:nvPr>
        </p:nvSpPr>
        <p:spPr>
          <a:xfrm>
            <a:off x="4555559" y="3192763"/>
            <a:ext cx="1028700" cy="1028700"/>
          </a:xfrm>
          <a:prstGeom prst="ellipse">
            <a:avLst/>
          </a:prstGeom>
          <a:noFill/>
          <a:ln>
            <a:noFill/>
          </a:ln>
        </p:spPr>
      </p:sp>
      <p:sp>
        <p:nvSpPr>
          <p:cNvPr id="74" name="Google Shape;74;p85"/>
          <p:cNvSpPr/>
          <p:nvPr>
            <p:ph idx="9" type="pic"/>
          </p:nvPr>
        </p:nvSpPr>
        <p:spPr>
          <a:xfrm>
            <a:off x="6107971" y="3192763"/>
            <a:ext cx="1028700" cy="10287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Normal w/ image 2">
  <p:cSld name="5_Normal w/ image 2">
    <p:spTree>
      <p:nvGrpSpPr>
        <p:cNvPr id="75" name="Shape 75"/>
        <p:cNvGrpSpPr/>
        <p:nvPr/>
      </p:nvGrpSpPr>
      <p:grpSpPr>
        <a:xfrm>
          <a:off x="0" y="0"/>
          <a:ext cx="0" cy="0"/>
          <a:chOff x="0" y="0"/>
          <a:chExt cx="0" cy="0"/>
        </a:xfrm>
      </p:grpSpPr>
      <p:sp>
        <p:nvSpPr>
          <p:cNvPr id="76" name="Google Shape;76;p86"/>
          <p:cNvSpPr/>
          <p:nvPr>
            <p:ph idx="2" type="pic"/>
          </p:nvPr>
        </p:nvSpPr>
        <p:spPr>
          <a:xfrm>
            <a:off x="0" y="1749288"/>
            <a:ext cx="9144000" cy="2726804"/>
          </a:xfrm>
          <a:prstGeom prst="rect">
            <a:avLst/>
          </a:prstGeom>
          <a:noFill/>
          <a:ln>
            <a:noFill/>
          </a:ln>
        </p:spPr>
      </p:sp>
      <p:sp>
        <p:nvSpPr>
          <p:cNvPr id="77" name="Google Shape;77;p86"/>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86"/>
          <p:cNvSpPr txBox="1"/>
          <p:nvPr>
            <p:ph idx="1" type="body"/>
          </p:nvPr>
        </p:nvSpPr>
        <p:spPr>
          <a:xfrm>
            <a:off x="352841" y="726524"/>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ssage">
  <p:cSld name="Message">
    <p:spTree>
      <p:nvGrpSpPr>
        <p:cNvPr id="79" name="Shape 79"/>
        <p:cNvGrpSpPr/>
        <p:nvPr/>
      </p:nvGrpSpPr>
      <p:grpSpPr>
        <a:xfrm>
          <a:off x="0" y="0"/>
          <a:ext cx="0" cy="0"/>
          <a:chOff x="0" y="0"/>
          <a:chExt cx="0" cy="0"/>
        </a:xfrm>
      </p:grpSpPr>
      <p:sp>
        <p:nvSpPr>
          <p:cNvPr id="80" name="Google Shape;80;p87"/>
          <p:cNvSpPr/>
          <p:nvPr>
            <p:ph idx="2" type="pic"/>
          </p:nvPr>
        </p:nvSpPr>
        <p:spPr>
          <a:xfrm>
            <a:off x="3156017" y="657507"/>
            <a:ext cx="2025000" cy="2025001"/>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81" name="Shape 8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Normal Center no title">
  <p:cSld name="2_Normal Center no title">
    <p:spTree>
      <p:nvGrpSpPr>
        <p:cNvPr id="82" name="Shape 8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Normal w/ image 4">
  <p:cSld name="6_Normal w/ image 4">
    <p:spTree>
      <p:nvGrpSpPr>
        <p:cNvPr id="83" name="Shape 83"/>
        <p:cNvGrpSpPr/>
        <p:nvPr/>
      </p:nvGrpSpPr>
      <p:grpSpPr>
        <a:xfrm>
          <a:off x="0" y="0"/>
          <a:ext cx="0" cy="0"/>
          <a:chOff x="0" y="0"/>
          <a:chExt cx="0" cy="0"/>
        </a:xfrm>
      </p:grpSpPr>
      <p:sp>
        <p:nvSpPr>
          <p:cNvPr id="84" name="Google Shape;84;p90"/>
          <p:cNvSpPr/>
          <p:nvPr>
            <p:ph idx="2" type="pic"/>
          </p:nvPr>
        </p:nvSpPr>
        <p:spPr>
          <a:xfrm>
            <a:off x="0" y="1361663"/>
            <a:ext cx="9144000" cy="3781839"/>
          </a:xfrm>
          <a:prstGeom prst="rect">
            <a:avLst/>
          </a:prstGeom>
          <a:noFill/>
          <a:ln>
            <a:noFill/>
          </a:ln>
        </p:spPr>
      </p:sp>
      <p:sp>
        <p:nvSpPr>
          <p:cNvPr id="85" name="Google Shape;85;p90"/>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90"/>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Normal w/ image 4 kite 1">
  <p:cSld name="7_Normal w/ image 4 kite 1">
    <p:spTree>
      <p:nvGrpSpPr>
        <p:cNvPr id="87" name="Shape 87"/>
        <p:cNvGrpSpPr/>
        <p:nvPr/>
      </p:nvGrpSpPr>
      <p:grpSpPr>
        <a:xfrm>
          <a:off x="0" y="0"/>
          <a:ext cx="0" cy="0"/>
          <a:chOff x="0" y="0"/>
          <a:chExt cx="0" cy="0"/>
        </a:xfrm>
      </p:grpSpPr>
      <p:sp>
        <p:nvSpPr>
          <p:cNvPr id="88" name="Google Shape;88;p91"/>
          <p:cNvSpPr/>
          <p:nvPr>
            <p:ph idx="2" type="pic"/>
          </p:nvPr>
        </p:nvSpPr>
        <p:spPr>
          <a:xfrm>
            <a:off x="5389129" y="2728174"/>
            <a:ext cx="1257824" cy="1257824"/>
          </a:xfrm>
          <a:prstGeom prst="rect">
            <a:avLst/>
          </a:prstGeom>
          <a:noFill/>
          <a:ln>
            <a:noFill/>
          </a:ln>
        </p:spPr>
      </p:sp>
      <p:sp>
        <p:nvSpPr>
          <p:cNvPr id="89" name="Google Shape;89;p91"/>
          <p:cNvSpPr/>
          <p:nvPr>
            <p:ph idx="3" type="pic"/>
          </p:nvPr>
        </p:nvSpPr>
        <p:spPr>
          <a:xfrm>
            <a:off x="4681456" y="2018416"/>
            <a:ext cx="1257824" cy="1257824"/>
          </a:xfrm>
          <a:prstGeom prst="rect">
            <a:avLst/>
          </a:prstGeom>
          <a:noFill/>
          <a:ln>
            <a:noFill/>
          </a:ln>
        </p:spPr>
      </p:sp>
      <p:sp>
        <p:nvSpPr>
          <p:cNvPr id="90" name="Google Shape;90;p91"/>
          <p:cNvSpPr/>
          <p:nvPr>
            <p:ph idx="4" type="pic"/>
          </p:nvPr>
        </p:nvSpPr>
        <p:spPr>
          <a:xfrm>
            <a:off x="3271201" y="2018416"/>
            <a:ext cx="1257824" cy="1257824"/>
          </a:xfrm>
          <a:prstGeom prst="rect">
            <a:avLst/>
          </a:prstGeom>
          <a:noFill/>
          <a:ln>
            <a:noFill/>
          </a:ln>
        </p:spPr>
      </p:sp>
      <p:sp>
        <p:nvSpPr>
          <p:cNvPr id="91" name="Google Shape;91;p91"/>
          <p:cNvSpPr/>
          <p:nvPr>
            <p:ph idx="5" type="pic"/>
          </p:nvPr>
        </p:nvSpPr>
        <p:spPr>
          <a:xfrm>
            <a:off x="1860943" y="2018416"/>
            <a:ext cx="1257824" cy="1257824"/>
          </a:xfrm>
          <a:prstGeom prst="rect">
            <a:avLst/>
          </a:prstGeom>
          <a:noFill/>
          <a:ln>
            <a:noFill/>
          </a:ln>
        </p:spPr>
      </p:sp>
      <p:sp>
        <p:nvSpPr>
          <p:cNvPr id="92" name="Google Shape;92;p91"/>
          <p:cNvSpPr/>
          <p:nvPr>
            <p:ph idx="6" type="pic"/>
          </p:nvPr>
        </p:nvSpPr>
        <p:spPr>
          <a:xfrm>
            <a:off x="2568616" y="2728174"/>
            <a:ext cx="1257824" cy="1257824"/>
          </a:xfrm>
          <a:prstGeom prst="rect">
            <a:avLst/>
          </a:prstGeom>
          <a:noFill/>
          <a:ln>
            <a:noFill/>
          </a:ln>
        </p:spPr>
      </p:sp>
      <p:sp>
        <p:nvSpPr>
          <p:cNvPr id="93" name="Google Shape;93;p91"/>
          <p:cNvSpPr/>
          <p:nvPr>
            <p:ph idx="7" type="pic"/>
          </p:nvPr>
        </p:nvSpPr>
        <p:spPr>
          <a:xfrm>
            <a:off x="3978871" y="2728174"/>
            <a:ext cx="1257824" cy="1257824"/>
          </a:xfrm>
          <a:prstGeom prst="rect">
            <a:avLst/>
          </a:prstGeom>
          <a:noFill/>
          <a:ln>
            <a:noFill/>
          </a:ln>
        </p:spPr>
      </p:sp>
      <p:sp>
        <p:nvSpPr>
          <p:cNvPr id="94" name="Google Shape;94;p91"/>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91"/>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8_Custom Layout">
  <p:cSld name="338_Custom Layout">
    <p:spTree>
      <p:nvGrpSpPr>
        <p:cNvPr id="17" name="Shape 17"/>
        <p:cNvGrpSpPr/>
        <p:nvPr/>
      </p:nvGrpSpPr>
      <p:grpSpPr>
        <a:xfrm>
          <a:off x="0" y="0"/>
          <a:ext cx="0" cy="0"/>
          <a:chOff x="0" y="0"/>
          <a:chExt cx="0" cy="0"/>
        </a:xfrm>
      </p:grpSpPr>
      <p:sp>
        <p:nvSpPr>
          <p:cNvPr id="18" name="Google Shape;18;p69"/>
          <p:cNvSpPr/>
          <p:nvPr>
            <p:ph idx="2" type="pic"/>
          </p:nvPr>
        </p:nvSpPr>
        <p:spPr>
          <a:xfrm>
            <a:off x="1222027" y="892297"/>
            <a:ext cx="2964446" cy="335891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Normal Center Image">
  <p:cSld name="4_Normal Center Image">
    <p:spTree>
      <p:nvGrpSpPr>
        <p:cNvPr id="96" name="Shape 96"/>
        <p:cNvGrpSpPr/>
        <p:nvPr/>
      </p:nvGrpSpPr>
      <p:grpSpPr>
        <a:xfrm>
          <a:off x="0" y="0"/>
          <a:ext cx="0" cy="0"/>
          <a:chOff x="0" y="0"/>
          <a:chExt cx="0" cy="0"/>
        </a:xfrm>
      </p:grpSpPr>
      <p:sp>
        <p:nvSpPr>
          <p:cNvPr id="97" name="Google Shape;97;p92"/>
          <p:cNvSpPr/>
          <p:nvPr>
            <p:ph idx="2" type="pic"/>
          </p:nvPr>
        </p:nvSpPr>
        <p:spPr>
          <a:xfrm>
            <a:off x="0" y="20539"/>
            <a:ext cx="9144000" cy="5143499"/>
          </a:xfrm>
          <a:prstGeom prst="rect">
            <a:avLst/>
          </a:prstGeom>
          <a:noFill/>
          <a:ln>
            <a:noFill/>
          </a:ln>
        </p:spPr>
      </p:sp>
      <p:sp>
        <p:nvSpPr>
          <p:cNvPr id="98" name="Google Shape;98;p92"/>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92"/>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full">
  <p:cSld name="2_image full">
    <p:spTree>
      <p:nvGrpSpPr>
        <p:cNvPr id="100" name="Shape 100"/>
        <p:cNvGrpSpPr/>
        <p:nvPr/>
      </p:nvGrpSpPr>
      <p:grpSpPr>
        <a:xfrm>
          <a:off x="0" y="0"/>
          <a:ext cx="0" cy="0"/>
          <a:chOff x="0" y="0"/>
          <a:chExt cx="0" cy="0"/>
        </a:xfrm>
      </p:grpSpPr>
      <p:sp>
        <p:nvSpPr>
          <p:cNvPr id="101" name="Google Shape;101;p93"/>
          <p:cNvSpPr/>
          <p:nvPr>
            <p:ph idx="2" type="pic"/>
          </p:nvPr>
        </p:nvSpPr>
        <p:spPr>
          <a:xfrm>
            <a:off x="0" y="4"/>
            <a:ext cx="9144000" cy="5143499"/>
          </a:xfrm>
          <a:prstGeom prst="rect">
            <a:avLst/>
          </a:prstGeom>
          <a:noFill/>
          <a:ln>
            <a:noFill/>
          </a:ln>
        </p:spPr>
      </p:sp>
      <p:sp>
        <p:nvSpPr>
          <p:cNvPr id="102" name="Google Shape;102;p93"/>
          <p:cNvSpPr/>
          <p:nvPr>
            <p:ph idx="3" type="pic"/>
          </p:nvPr>
        </p:nvSpPr>
        <p:spPr>
          <a:xfrm>
            <a:off x="1825022" y="1679713"/>
            <a:ext cx="1620000" cy="1620000"/>
          </a:xfrm>
          <a:prstGeom prst="ellipse">
            <a:avLst/>
          </a:prstGeom>
          <a:noFill/>
          <a:ln>
            <a:noFill/>
          </a:ln>
        </p:spPr>
      </p:sp>
      <p:sp>
        <p:nvSpPr>
          <p:cNvPr id="103" name="Google Shape;103;p93"/>
          <p:cNvSpPr/>
          <p:nvPr>
            <p:ph idx="4" type="pic"/>
          </p:nvPr>
        </p:nvSpPr>
        <p:spPr>
          <a:xfrm>
            <a:off x="3927149" y="1679713"/>
            <a:ext cx="1620000" cy="1620000"/>
          </a:xfrm>
          <a:prstGeom prst="ellipse">
            <a:avLst/>
          </a:prstGeom>
          <a:noFill/>
          <a:ln>
            <a:noFill/>
          </a:ln>
        </p:spPr>
      </p:sp>
      <p:sp>
        <p:nvSpPr>
          <p:cNvPr id="104" name="Google Shape;104;p93"/>
          <p:cNvSpPr/>
          <p:nvPr>
            <p:ph idx="5" type="pic"/>
          </p:nvPr>
        </p:nvSpPr>
        <p:spPr>
          <a:xfrm>
            <a:off x="6029275" y="1679713"/>
            <a:ext cx="1620000" cy="1620000"/>
          </a:xfrm>
          <a:prstGeom prst="ellipse">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Hierrarchy placeholder">
  <p:cSld name="3_Hierrarchy placeholder">
    <p:spTree>
      <p:nvGrpSpPr>
        <p:cNvPr id="105" name="Shape 105"/>
        <p:cNvGrpSpPr/>
        <p:nvPr/>
      </p:nvGrpSpPr>
      <p:grpSpPr>
        <a:xfrm>
          <a:off x="0" y="0"/>
          <a:ext cx="0" cy="0"/>
          <a:chOff x="0" y="0"/>
          <a:chExt cx="0" cy="0"/>
        </a:xfrm>
      </p:grpSpPr>
      <p:sp>
        <p:nvSpPr>
          <p:cNvPr id="106" name="Google Shape;106;p94"/>
          <p:cNvSpPr/>
          <p:nvPr>
            <p:ph idx="2" type="pic"/>
          </p:nvPr>
        </p:nvSpPr>
        <p:spPr>
          <a:xfrm>
            <a:off x="3917797" y="1922619"/>
            <a:ext cx="1350000" cy="1350000"/>
          </a:xfrm>
          <a:prstGeom prst="ellipse">
            <a:avLst/>
          </a:prstGeom>
          <a:noFill/>
          <a:ln>
            <a:noFill/>
          </a:ln>
        </p:spPr>
      </p:sp>
      <p:sp>
        <p:nvSpPr>
          <p:cNvPr id="107" name="Google Shape;107;p94"/>
          <p:cNvSpPr/>
          <p:nvPr>
            <p:ph idx="3" type="pic"/>
          </p:nvPr>
        </p:nvSpPr>
        <p:spPr>
          <a:xfrm>
            <a:off x="5463336" y="1160674"/>
            <a:ext cx="837000" cy="837000"/>
          </a:xfrm>
          <a:prstGeom prst="ellipse">
            <a:avLst/>
          </a:prstGeom>
          <a:noFill/>
          <a:ln>
            <a:noFill/>
          </a:ln>
        </p:spPr>
      </p:sp>
      <p:cxnSp>
        <p:nvCxnSpPr>
          <p:cNvPr id="108" name="Google Shape;108;p94"/>
          <p:cNvCxnSpPr/>
          <p:nvPr/>
        </p:nvCxnSpPr>
        <p:spPr>
          <a:xfrm>
            <a:off x="1763688" y="1581925"/>
            <a:ext cx="2302680" cy="789776"/>
          </a:xfrm>
          <a:prstGeom prst="straightConnector1">
            <a:avLst/>
          </a:prstGeom>
          <a:noFill/>
          <a:ln cap="flat" cmpd="sng" w="9525">
            <a:solidFill>
              <a:srgbClr val="BFBFBF"/>
            </a:solidFill>
            <a:prstDash val="solid"/>
            <a:miter lim="800000"/>
            <a:headEnd len="sm" w="sm" type="none"/>
            <a:tailEnd len="sm" w="sm" type="none"/>
          </a:ln>
        </p:spPr>
      </p:cxnSp>
      <p:cxnSp>
        <p:nvCxnSpPr>
          <p:cNvPr id="109" name="Google Shape;109;p94"/>
          <p:cNvCxnSpPr/>
          <p:nvPr/>
        </p:nvCxnSpPr>
        <p:spPr>
          <a:xfrm>
            <a:off x="2209150" y="2354074"/>
            <a:ext cx="1773074" cy="176083"/>
          </a:xfrm>
          <a:prstGeom prst="straightConnector1">
            <a:avLst/>
          </a:prstGeom>
          <a:noFill/>
          <a:ln cap="flat" cmpd="sng" w="9525">
            <a:solidFill>
              <a:srgbClr val="BFBFBF"/>
            </a:solidFill>
            <a:prstDash val="solid"/>
            <a:miter lim="800000"/>
            <a:headEnd len="sm" w="sm" type="none"/>
            <a:tailEnd len="sm" w="sm" type="none"/>
          </a:ln>
        </p:spPr>
      </p:cxnSp>
      <p:cxnSp>
        <p:nvCxnSpPr>
          <p:cNvPr id="110" name="Google Shape;110;p94"/>
          <p:cNvCxnSpPr/>
          <p:nvPr/>
        </p:nvCxnSpPr>
        <p:spPr>
          <a:xfrm flipH="1" rot="10800000">
            <a:off x="1198226" y="2748348"/>
            <a:ext cx="2812671" cy="534871"/>
          </a:xfrm>
          <a:prstGeom prst="straightConnector1">
            <a:avLst/>
          </a:prstGeom>
          <a:noFill/>
          <a:ln cap="flat" cmpd="sng" w="9525">
            <a:solidFill>
              <a:srgbClr val="BFBFBF"/>
            </a:solidFill>
            <a:prstDash val="solid"/>
            <a:miter lim="800000"/>
            <a:headEnd len="sm" w="sm" type="none"/>
            <a:tailEnd len="sm" w="sm" type="none"/>
          </a:ln>
        </p:spPr>
      </p:cxnSp>
      <p:cxnSp>
        <p:nvCxnSpPr>
          <p:cNvPr id="111" name="Google Shape;111;p94"/>
          <p:cNvCxnSpPr/>
          <p:nvPr/>
        </p:nvCxnSpPr>
        <p:spPr>
          <a:xfrm flipH="1" rot="10800000">
            <a:off x="2915030" y="2905742"/>
            <a:ext cx="1175277" cy="603256"/>
          </a:xfrm>
          <a:prstGeom prst="straightConnector1">
            <a:avLst/>
          </a:prstGeom>
          <a:noFill/>
          <a:ln cap="flat" cmpd="sng" w="9525">
            <a:solidFill>
              <a:srgbClr val="BFBFBF"/>
            </a:solidFill>
            <a:prstDash val="solid"/>
            <a:miter lim="800000"/>
            <a:headEnd len="sm" w="sm" type="none"/>
            <a:tailEnd len="sm" w="sm" type="none"/>
          </a:ln>
        </p:spPr>
      </p:cxnSp>
      <p:cxnSp>
        <p:nvCxnSpPr>
          <p:cNvPr id="112" name="Google Shape;112;p94"/>
          <p:cNvCxnSpPr/>
          <p:nvPr/>
        </p:nvCxnSpPr>
        <p:spPr>
          <a:xfrm>
            <a:off x="3628868" y="1734826"/>
            <a:ext cx="517363" cy="436064"/>
          </a:xfrm>
          <a:prstGeom prst="straightConnector1">
            <a:avLst/>
          </a:prstGeom>
          <a:noFill/>
          <a:ln cap="flat" cmpd="sng" w="9525">
            <a:solidFill>
              <a:srgbClr val="BFBFBF"/>
            </a:solidFill>
            <a:prstDash val="solid"/>
            <a:miter lim="800000"/>
            <a:headEnd len="sm" w="sm" type="none"/>
            <a:tailEnd len="sm" w="sm" type="none"/>
          </a:ln>
        </p:spPr>
      </p:cxnSp>
      <p:cxnSp>
        <p:nvCxnSpPr>
          <p:cNvPr id="113" name="Google Shape;113;p94"/>
          <p:cNvCxnSpPr/>
          <p:nvPr/>
        </p:nvCxnSpPr>
        <p:spPr>
          <a:xfrm flipH="1">
            <a:off x="3944331" y="3071812"/>
            <a:ext cx="334312" cy="625085"/>
          </a:xfrm>
          <a:prstGeom prst="straightConnector1">
            <a:avLst/>
          </a:prstGeom>
          <a:noFill/>
          <a:ln cap="flat" cmpd="sng" w="9525">
            <a:solidFill>
              <a:srgbClr val="BFBFBF"/>
            </a:solidFill>
            <a:prstDash val="solid"/>
            <a:miter lim="800000"/>
            <a:headEnd len="sm" w="sm" type="none"/>
            <a:tailEnd len="sm" w="sm" type="none"/>
          </a:ln>
        </p:spPr>
      </p:cxnSp>
      <p:cxnSp>
        <p:nvCxnSpPr>
          <p:cNvPr id="114" name="Google Shape;114;p94"/>
          <p:cNvCxnSpPr/>
          <p:nvPr/>
        </p:nvCxnSpPr>
        <p:spPr>
          <a:xfrm>
            <a:off x="4868504" y="3063076"/>
            <a:ext cx="332645" cy="467419"/>
          </a:xfrm>
          <a:prstGeom prst="straightConnector1">
            <a:avLst/>
          </a:prstGeom>
          <a:noFill/>
          <a:ln cap="flat" cmpd="sng" w="9525">
            <a:solidFill>
              <a:srgbClr val="BFBFBF"/>
            </a:solidFill>
            <a:prstDash val="solid"/>
            <a:miter lim="800000"/>
            <a:headEnd len="sm" w="sm" type="none"/>
            <a:tailEnd len="sm" w="sm" type="none"/>
          </a:ln>
        </p:spPr>
      </p:cxnSp>
      <p:cxnSp>
        <p:nvCxnSpPr>
          <p:cNvPr id="115" name="Google Shape;115;p94"/>
          <p:cNvCxnSpPr/>
          <p:nvPr/>
        </p:nvCxnSpPr>
        <p:spPr>
          <a:xfrm flipH="1" rot="10800000">
            <a:off x="5041629" y="1833008"/>
            <a:ext cx="517270" cy="398556"/>
          </a:xfrm>
          <a:prstGeom prst="straightConnector1">
            <a:avLst/>
          </a:prstGeom>
          <a:noFill/>
          <a:ln cap="flat" cmpd="sng" w="9525">
            <a:solidFill>
              <a:srgbClr val="BFBFBF"/>
            </a:solidFill>
            <a:prstDash val="solid"/>
            <a:miter lim="800000"/>
            <a:headEnd len="sm" w="sm" type="none"/>
            <a:tailEnd len="sm" w="sm" type="none"/>
          </a:ln>
        </p:spPr>
      </p:cxnSp>
      <p:cxnSp>
        <p:nvCxnSpPr>
          <p:cNvPr id="116" name="Google Shape;116;p94"/>
          <p:cNvCxnSpPr/>
          <p:nvPr/>
        </p:nvCxnSpPr>
        <p:spPr>
          <a:xfrm flipH="1" rot="10800000">
            <a:off x="5119229" y="1605601"/>
            <a:ext cx="3084871" cy="774036"/>
          </a:xfrm>
          <a:prstGeom prst="straightConnector1">
            <a:avLst/>
          </a:prstGeom>
          <a:noFill/>
          <a:ln cap="flat" cmpd="sng" w="9525">
            <a:solidFill>
              <a:srgbClr val="BFBFBF"/>
            </a:solidFill>
            <a:prstDash val="solid"/>
            <a:miter lim="800000"/>
            <a:headEnd len="sm" w="sm" type="none"/>
            <a:tailEnd len="sm" w="sm" type="none"/>
          </a:ln>
        </p:spPr>
      </p:cxnSp>
      <p:cxnSp>
        <p:nvCxnSpPr>
          <p:cNvPr id="117" name="Google Shape;117;p94"/>
          <p:cNvCxnSpPr/>
          <p:nvPr/>
        </p:nvCxnSpPr>
        <p:spPr>
          <a:xfrm flipH="1" rot="10800000">
            <a:off x="5161780" y="2560127"/>
            <a:ext cx="1638662" cy="9339"/>
          </a:xfrm>
          <a:prstGeom prst="straightConnector1">
            <a:avLst/>
          </a:prstGeom>
          <a:noFill/>
          <a:ln cap="flat" cmpd="sng" w="9525">
            <a:solidFill>
              <a:srgbClr val="BFBFBF"/>
            </a:solidFill>
            <a:prstDash val="solid"/>
            <a:miter lim="800000"/>
            <a:headEnd len="sm" w="sm" type="none"/>
            <a:tailEnd len="sm" w="sm" type="none"/>
          </a:ln>
        </p:spPr>
      </p:cxnSp>
      <p:cxnSp>
        <p:nvCxnSpPr>
          <p:cNvPr id="118" name="Google Shape;118;p94"/>
          <p:cNvCxnSpPr/>
          <p:nvPr/>
        </p:nvCxnSpPr>
        <p:spPr>
          <a:xfrm>
            <a:off x="5119229" y="2819194"/>
            <a:ext cx="2099069" cy="827984"/>
          </a:xfrm>
          <a:prstGeom prst="straightConnector1">
            <a:avLst/>
          </a:prstGeom>
          <a:noFill/>
          <a:ln cap="flat" cmpd="sng" w="9525">
            <a:solidFill>
              <a:srgbClr val="BFBFBF"/>
            </a:solidFill>
            <a:prstDash val="solid"/>
            <a:miter lim="800000"/>
            <a:headEnd len="sm" w="sm" type="none"/>
            <a:tailEnd len="sm" w="sm" type="none"/>
          </a:ln>
        </p:spPr>
      </p:cxnSp>
      <p:sp>
        <p:nvSpPr>
          <p:cNvPr id="119" name="Google Shape;119;p94"/>
          <p:cNvSpPr/>
          <p:nvPr>
            <p:ph idx="4" type="pic"/>
          </p:nvPr>
        </p:nvSpPr>
        <p:spPr>
          <a:xfrm>
            <a:off x="1016522" y="897825"/>
            <a:ext cx="837000" cy="837000"/>
          </a:xfrm>
          <a:prstGeom prst="ellipse">
            <a:avLst/>
          </a:prstGeom>
          <a:noFill/>
          <a:ln>
            <a:noFill/>
          </a:ln>
        </p:spPr>
      </p:sp>
      <p:sp>
        <p:nvSpPr>
          <p:cNvPr id="120" name="Google Shape;120;p94"/>
          <p:cNvSpPr/>
          <p:nvPr>
            <p:ph idx="5" type="pic"/>
          </p:nvPr>
        </p:nvSpPr>
        <p:spPr>
          <a:xfrm>
            <a:off x="7218295" y="3357966"/>
            <a:ext cx="837000" cy="837000"/>
          </a:xfrm>
          <a:prstGeom prst="ellipse">
            <a:avLst/>
          </a:prstGeom>
          <a:noFill/>
          <a:ln>
            <a:noFill/>
          </a:ln>
        </p:spPr>
      </p:sp>
      <p:sp>
        <p:nvSpPr>
          <p:cNvPr id="121" name="Google Shape;121;p94"/>
          <p:cNvSpPr/>
          <p:nvPr>
            <p:ph idx="6" type="pic"/>
          </p:nvPr>
        </p:nvSpPr>
        <p:spPr>
          <a:xfrm>
            <a:off x="3400467" y="3647177"/>
            <a:ext cx="837000" cy="837000"/>
          </a:xfrm>
          <a:prstGeom prst="ellipse">
            <a:avLst/>
          </a:prstGeom>
          <a:noFill/>
          <a:ln>
            <a:noFill/>
          </a:ln>
        </p:spPr>
      </p:sp>
      <p:sp>
        <p:nvSpPr>
          <p:cNvPr id="122" name="Google Shape;122;p94"/>
          <p:cNvSpPr/>
          <p:nvPr>
            <p:ph idx="7" type="pic"/>
          </p:nvPr>
        </p:nvSpPr>
        <p:spPr>
          <a:xfrm>
            <a:off x="442225" y="2882328"/>
            <a:ext cx="756000" cy="756000"/>
          </a:xfrm>
          <a:prstGeom prst="ellipse">
            <a:avLst/>
          </a:prstGeom>
          <a:noFill/>
          <a:ln>
            <a:noFill/>
          </a:ln>
        </p:spPr>
      </p:sp>
      <p:sp>
        <p:nvSpPr>
          <p:cNvPr id="123" name="Google Shape;123;p94"/>
          <p:cNvSpPr/>
          <p:nvPr>
            <p:ph idx="8" type="pic"/>
          </p:nvPr>
        </p:nvSpPr>
        <p:spPr>
          <a:xfrm>
            <a:off x="1556897" y="1976811"/>
            <a:ext cx="675000" cy="675000"/>
          </a:xfrm>
          <a:prstGeom prst="ellipse">
            <a:avLst/>
          </a:prstGeom>
          <a:noFill/>
          <a:ln>
            <a:noFill/>
          </a:ln>
        </p:spPr>
      </p:sp>
      <p:sp>
        <p:nvSpPr>
          <p:cNvPr id="124" name="Google Shape;124;p94"/>
          <p:cNvSpPr/>
          <p:nvPr>
            <p:ph idx="9" type="pic"/>
          </p:nvPr>
        </p:nvSpPr>
        <p:spPr>
          <a:xfrm>
            <a:off x="3013331" y="1219459"/>
            <a:ext cx="675000" cy="675000"/>
          </a:xfrm>
          <a:prstGeom prst="ellipse">
            <a:avLst/>
          </a:prstGeom>
          <a:noFill/>
          <a:ln>
            <a:noFill/>
          </a:ln>
        </p:spPr>
      </p:sp>
      <p:sp>
        <p:nvSpPr>
          <p:cNvPr id="125" name="Google Shape;125;p94"/>
          <p:cNvSpPr/>
          <p:nvPr>
            <p:ph idx="13" type="pic"/>
          </p:nvPr>
        </p:nvSpPr>
        <p:spPr>
          <a:xfrm>
            <a:off x="8055295" y="1142076"/>
            <a:ext cx="675000" cy="675000"/>
          </a:xfrm>
          <a:prstGeom prst="ellipse">
            <a:avLst/>
          </a:prstGeom>
          <a:noFill/>
          <a:ln>
            <a:noFill/>
          </a:ln>
        </p:spPr>
      </p:sp>
      <p:sp>
        <p:nvSpPr>
          <p:cNvPr id="126" name="Google Shape;126;p94"/>
          <p:cNvSpPr/>
          <p:nvPr>
            <p:ph idx="14" type="pic"/>
          </p:nvPr>
        </p:nvSpPr>
        <p:spPr>
          <a:xfrm>
            <a:off x="6758649" y="2222627"/>
            <a:ext cx="675000" cy="675000"/>
          </a:xfrm>
          <a:prstGeom prst="ellipse">
            <a:avLst/>
          </a:prstGeom>
          <a:noFill/>
          <a:ln>
            <a:noFill/>
          </a:ln>
        </p:spPr>
      </p:sp>
      <p:sp>
        <p:nvSpPr>
          <p:cNvPr id="127" name="Google Shape;127;p94"/>
          <p:cNvSpPr/>
          <p:nvPr>
            <p:ph idx="15" type="pic"/>
          </p:nvPr>
        </p:nvSpPr>
        <p:spPr>
          <a:xfrm>
            <a:off x="5061648" y="3357966"/>
            <a:ext cx="756000" cy="756000"/>
          </a:xfrm>
          <a:prstGeom prst="ellipse">
            <a:avLst/>
          </a:prstGeom>
          <a:noFill/>
          <a:ln>
            <a:noFill/>
          </a:ln>
        </p:spPr>
      </p:sp>
      <p:sp>
        <p:nvSpPr>
          <p:cNvPr id="128" name="Google Shape;128;p94"/>
          <p:cNvSpPr/>
          <p:nvPr>
            <p:ph idx="16" type="pic"/>
          </p:nvPr>
        </p:nvSpPr>
        <p:spPr>
          <a:xfrm>
            <a:off x="2326152" y="3328895"/>
            <a:ext cx="675000" cy="675000"/>
          </a:xfrm>
          <a:prstGeom prst="ellipse">
            <a:avLst/>
          </a:prstGeom>
          <a:noFill/>
          <a:ln>
            <a:noFill/>
          </a:ln>
        </p:spPr>
      </p:sp>
      <p:sp>
        <p:nvSpPr>
          <p:cNvPr id="129" name="Google Shape;129;p9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94"/>
          <p:cNvSpPr txBox="1"/>
          <p:nvPr/>
        </p:nvSpPr>
        <p:spPr>
          <a:xfrm>
            <a:off x="892283" y="4784726"/>
            <a:ext cx="487017"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lang="en-US" sz="1050">
                <a:solidFill>
                  <a:schemeClr val="dk1"/>
                </a:solidFill>
                <a:latin typeface="Lato Light"/>
                <a:ea typeface="Lato Light"/>
                <a:cs typeface="Lato Light"/>
                <a:sym typeface="Lato Light"/>
              </a:rPr>
              <a:t>‹#›</a:t>
            </a:fld>
            <a:endParaRPr sz="1050">
              <a:solidFill>
                <a:schemeClr val="dk1"/>
              </a:solidFill>
              <a:latin typeface="Lato Light"/>
              <a:ea typeface="Lato Light"/>
              <a:cs typeface="Lato Light"/>
              <a:sym typeface="Lato Light"/>
            </a:endParaRPr>
          </a:p>
        </p:txBody>
      </p:sp>
      <p:sp>
        <p:nvSpPr>
          <p:cNvPr id="131" name="Google Shape;131;p94"/>
          <p:cNvSpPr txBox="1"/>
          <p:nvPr/>
        </p:nvSpPr>
        <p:spPr>
          <a:xfrm>
            <a:off x="327560" y="4794665"/>
            <a:ext cx="615874"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dk1"/>
                </a:solidFill>
                <a:latin typeface="Lato Light"/>
                <a:ea typeface="Lato Light"/>
                <a:cs typeface="Lato Light"/>
                <a:sym typeface="Lato Light"/>
              </a:rPr>
              <a:t>SLIDE  </a:t>
            </a:r>
            <a:endParaRPr b="1" sz="1050">
              <a:solidFill>
                <a:schemeClr val="dk1"/>
              </a:solidFill>
              <a:latin typeface="Lato Light"/>
              <a:ea typeface="Lato Light"/>
              <a:cs typeface="Lato Light"/>
              <a:sym typeface="Lato Light"/>
            </a:endParaRPr>
          </a:p>
        </p:txBody>
      </p:sp>
      <p:cxnSp>
        <p:nvCxnSpPr>
          <p:cNvPr id="132" name="Google Shape;132;p94"/>
          <p:cNvCxnSpPr/>
          <p:nvPr/>
        </p:nvCxnSpPr>
        <p:spPr>
          <a:xfrm>
            <a:off x="821045" y="4909567"/>
            <a:ext cx="87156" cy="515"/>
          </a:xfrm>
          <a:prstGeom prst="straightConnector1">
            <a:avLst/>
          </a:prstGeom>
          <a:noFill/>
          <a:ln cap="flat" cmpd="sng" w="5715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15"/>
                                        </p:tgtEl>
                                        <p:attrNameLst>
                                          <p:attrName>style.visibility</p:attrName>
                                        </p:attrNameLst>
                                      </p:cBhvr>
                                      <p:to>
                                        <p:strVal val="visible"/>
                                      </p:to>
                                    </p:set>
                                    <p:animEffect filter="fade" transition="in">
                                      <p:cBhvr>
                                        <p:cTn dur="200"/>
                                        <p:tgtEl>
                                          <p:spTgt spid="115"/>
                                        </p:tgtEl>
                                      </p:cBhvr>
                                    </p:animEffect>
                                  </p:childTnLst>
                                </p:cTn>
                              </p:par>
                              <p:par>
                                <p:cTn fill="hold" nodeType="withEffect" presetClass="entr" presetID="10" presetSubtype="0">
                                  <p:stCondLst>
                                    <p:cond delay="700"/>
                                  </p:stCondLst>
                                  <p:childTnLst>
                                    <p:set>
                                      <p:cBhvr>
                                        <p:cTn dur="1" fill="hold">
                                          <p:stCondLst>
                                            <p:cond delay="0"/>
                                          </p:stCondLst>
                                        </p:cTn>
                                        <p:tgtEl>
                                          <p:spTgt spid="116"/>
                                        </p:tgtEl>
                                        <p:attrNameLst>
                                          <p:attrName>style.visibility</p:attrName>
                                        </p:attrNameLst>
                                      </p:cBhvr>
                                      <p:to>
                                        <p:strVal val="visible"/>
                                      </p:to>
                                    </p:set>
                                    <p:animEffect filter="fade" transition="in">
                                      <p:cBhvr>
                                        <p:cTn dur="200"/>
                                        <p:tgtEl>
                                          <p:spTgt spid="116"/>
                                        </p:tgtEl>
                                      </p:cBhvr>
                                    </p:animEffect>
                                  </p:childTnLst>
                                </p:cTn>
                              </p:par>
                              <p:par>
                                <p:cTn fill="hold" nodeType="withEffect" presetClass="entr" presetID="10" presetSubtype="0">
                                  <p:stCondLst>
                                    <p:cond delay="900"/>
                                  </p:stCondLst>
                                  <p:childTnLst>
                                    <p:set>
                                      <p:cBhvr>
                                        <p:cTn dur="1" fill="hold">
                                          <p:stCondLst>
                                            <p:cond delay="0"/>
                                          </p:stCondLst>
                                        </p:cTn>
                                        <p:tgtEl>
                                          <p:spTgt spid="117"/>
                                        </p:tgtEl>
                                        <p:attrNameLst>
                                          <p:attrName>style.visibility</p:attrName>
                                        </p:attrNameLst>
                                      </p:cBhvr>
                                      <p:to>
                                        <p:strVal val="visible"/>
                                      </p:to>
                                    </p:set>
                                    <p:animEffect filter="fade" transition="in">
                                      <p:cBhvr>
                                        <p:cTn dur="200"/>
                                        <p:tgtEl>
                                          <p:spTgt spid="117"/>
                                        </p:tgtEl>
                                      </p:cBhvr>
                                    </p:animEffect>
                                  </p:childTnLst>
                                </p:cTn>
                              </p:par>
                              <p:par>
                                <p:cTn fill="hold" nodeType="withEffect" presetClass="entr" presetID="10" presetSubtype="0">
                                  <p:stCondLst>
                                    <p:cond delay="1100"/>
                                  </p:stCondLst>
                                  <p:childTnLst>
                                    <p:set>
                                      <p:cBhvr>
                                        <p:cTn dur="1" fill="hold">
                                          <p:stCondLst>
                                            <p:cond delay="0"/>
                                          </p:stCondLst>
                                        </p:cTn>
                                        <p:tgtEl>
                                          <p:spTgt spid="118"/>
                                        </p:tgtEl>
                                        <p:attrNameLst>
                                          <p:attrName>style.visibility</p:attrName>
                                        </p:attrNameLst>
                                      </p:cBhvr>
                                      <p:to>
                                        <p:strVal val="visible"/>
                                      </p:to>
                                    </p:set>
                                    <p:animEffect filter="fade" transition="in">
                                      <p:cBhvr>
                                        <p:cTn dur="200"/>
                                        <p:tgtEl>
                                          <p:spTgt spid="118"/>
                                        </p:tgtEl>
                                      </p:cBhvr>
                                    </p:animEffect>
                                  </p:childTnLst>
                                </p:cTn>
                              </p:par>
                              <p:par>
                                <p:cTn fill="hold" nodeType="withEffect" presetClass="entr" presetID="10" presetSubtype="0">
                                  <p:stCondLst>
                                    <p:cond delay="1300"/>
                                  </p:stCondLst>
                                  <p:childTnLst>
                                    <p:set>
                                      <p:cBhvr>
                                        <p:cTn dur="1" fill="hold">
                                          <p:stCondLst>
                                            <p:cond delay="0"/>
                                          </p:stCondLst>
                                        </p:cTn>
                                        <p:tgtEl>
                                          <p:spTgt spid="114"/>
                                        </p:tgtEl>
                                        <p:attrNameLst>
                                          <p:attrName>style.visibility</p:attrName>
                                        </p:attrNameLst>
                                      </p:cBhvr>
                                      <p:to>
                                        <p:strVal val="visible"/>
                                      </p:to>
                                    </p:set>
                                    <p:animEffect filter="fade" transition="in">
                                      <p:cBhvr>
                                        <p:cTn dur="200"/>
                                        <p:tgtEl>
                                          <p:spTgt spid="114"/>
                                        </p:tgtEl>
                                      </p:cBhvr>
                                    </p:animEffect>
                                  </p:childTnLst>
                                </p:cTn>
                              </p:par>
                              <p:par>
                                <p:cTn fill="hold" nodeType="withEffect" presetClass="entr" presetID="10" presetSubtype="0">
                                  <p:stCondLst>
                                    <p:cond delay="1500"/>
                                  </p:stCondLst>
                                  <p:childTnLst>
                                    <p:set>
                                      <p:cBhvr>
                                        <p:cTn dur="1" fill="hold">
                                          <p:stCondLst>
                                            <p:cond delay="0"/>
                                          </p:stCondLst>
                                        </p:cTn>
                                        <p:tgtEl>
                                          <p:spTgt spid="113"/>
                                        </p:tgtEl>
                                        <p:attrNameLst>
                                          <p:attrName>style.visibility</p:attrName>
                                        </p:attrNameLst>
                                      </p:cBhvr>
                                      <p:to>
                                        <p:strVal val="visible"/>
                                      </p:to>
                                    </p:set>
                                    <p:animEffect filter="fade" transition="in">
                                      <p:cBhvr>
                                        <p:cTn dur="200"/>
                                        <p:tgtEl>
                                          <p:spTgt spid="113"/>
                                        </p:tgtEl>
                                      </p:cBhvr>
                                    </p:animEffect>
                                  </p:childTnLst>
                                </p:cTn>
                              </p:par>
                              <p:par>
                                <p:cTn fill="hold" nodeType="withEffect" presetClass="entr" presetID="10" presetSubtype="0">
                                  <p:stCondLst>
                                    <p:cond delay="1700"/>
                                  </p:stCondLst>
                                  <p:childTnLst>
                                    <p:set>
                                      <p:cBhvr>
                                        <p:cTn dur="1" fill="hold">
                                          <p:stCondLst>
                                            <p:cond delay="0"/>
                                          </p:stCondLst>
                                        </p:cTn>
                                        <p:tgtEl>
                                          <p:spTgt spid="111"/>
                                        </p:tgtEl>
                                        <p:attrNameLst>
                                          <p:attrName>style.visibility</p:attrName>
                                        </p:attrNameLst>
                                      </p:cBhvr>
                                      <p:to>
                                        <p:strVal val="visible"/>
                                      </p:to>
                                    </p:set>
                                    <p:animEffect filter="fade" transition="in">
                                      <p:cBhvr>
                                        <p:cTn dur="200"/>
                                        <p:tgtEl>
                                          <p:spTgt spid="111"/>
                                        </p:tgtEl>
                                      </p:cBhvr>
                                    </p:animEffect>
                                  </p:childTnLst>
                                </p:cTn>
                              </p:par>
                              <p:par>
                                <p:cTn fill="hold" nodeType="withEffect" presetClass="entr" presetID="10" presetSubtype="0">
                                  <p:stCondLst>
                                    <p:cond delay="1900"/>
                                  </p:stCondLst>
                                  <p:childTnLst>
                                    <p:set>
                                      <p:cBhvr>
                                        <p:cTn dur="1" fill="hold">
                                          <p:stCondLst>
                                            <p:cond delay="0"/>
                                          </p:stCondLst>
                                        </p:cTn>
                                        <p:tgtEl>
                                          <p:spTgt spid="110"/>
                                        </p:tgtEl>
                                        <p:attrNameLst>
                                          <p:attrName>style.visibility</p:attrName>
                                        </p:attrNameLst>
                                      </p:cBhvr>
                                      <p:to>
                                        <p:strVal val="visible"/>
                                      </p:to>
                                    </p:set>
                                    <p:animEffect filter="fade" transition="in">
                                      <p:cBhvr>
                                        <p:cTn dur="200"/>
                                        <p:tgtEl>
                                          <p:spTgt spid="110"/>
                                        </p:tgtEl>
                                      </p:cBhvr>
                                    </p:animEffect>
                                  </p:childTnLst>
                                </p:cTn>
                              </p:par>
                              <p:par>
                                <p:cTn fill="hold" nodeType="withEffect" presetClass="entr" presetID="10" presetSubtype="0">
                                  <p:stCondLst>
                                    <p:cond delay="2100"/>
                                  </p:stCondLst>
                                  <p:childTnLst>
                                    <p:set>
                                      <p:cBhvr>
                                        <p:cTn dur="1" fill="hold">
                                          <p:stCondLst>
                                            <p:cond delay="0"/>
                                          </p:stCondLst>
                                        </p:cTn>
                                        <p:tgtEl>
                                          <p:spTgt spid="109"/>
                                        </p:tgtEl>
                                        <p:attrNameLst>
                                          <p:attrName>style.visibility</p:attrName>
                                        </p:attrNameLst>
                                      </p:cBhvr>
                                      <p:to>
                                        <p:strVal val="visible"/>
                                      </p:to>
                                    </p:set>
                                    <p:animEffect filter="fade" transition="in">
                                      <p:cBhvr>
                                        <p:cTn dur="200"/>
                                        <p:tgtEl>
                                          <p:spTgt spid="109"/>
                                        </p:tgtEl>
                                      </p:cBhvr>
                                    </p:animEffect>
                                  </p:childTnLst>
                                </p:cTn>
                              </p:par>
                              <p:par>
                                <p:cTn fill="hold" nodeType="withEffect" presetClass="entr" presetID="10" presetSubtype="0">
                                  <p:stCondLst>
                                    <p:cond delay="2300"/>
                                  </p:stCondLst>
                                  <p:childTnLst>
                                    <p:set>
                                      <p:cBhvr>
                                        <p:cTn dur="1" fill="hold">
                                          <p:stCondLst>
                                            <p:cond delay="0"/>
                                          </p:stCondLst>
                                        </p:cTn>
                                        <p:tgtEl>
                                          <p:spTgt spid="108"/>
                                        </p:tgtEl>
                                        <p:attrNameLst>
                                          <p:attrName>style.visibility</p:attrName>
                                        </p:attrNameLst>
                                      </p:cBhvr>
                                      <p:to>
                                        <p:strVal val="visible"/>
                                      </p:to>
                                    </p:set>
                                    <p:animEffect filter="fade" transition="in">
                                      <p:cBhvr>
                                        <p:cTn dur="200"/>
                                        <p:tgtEl>
                                          <p:spTgt spid="108"/>
                                        </p:tgtEl>
                                      </p:cBhvr>
                                    </p:animEffect>
                                  </p:childTnLst>
                                </p:cTn>
                              </p:par>
                              <p:par>
                                <p:cTn fill="hold" nodeType="withEffect" presetClass="entr" presetID="10" presetSubtype="0">
                                  <p:stCondLst>
                                    <p:cond delay="2500"/>
                                  </p:stCondLst>
                                  <p:childTnLst>
                                    <p:set>
                                      <p:cBhvr>
                                        <p:cTn dur="1" fill="hold">
                                          <p:stCondLst>
                                            <p:cond delay="0"/>
                                          </p:stCondLst>
                                        </p:cTn>
                                        <p:tgtEl>
                                          <p:spTgt spid="112"/>
                                        </p:tgtEl>
                                        <p:attrNameLst>
                                          <p:attrName>style.visibility</p:attrName>
                                        </p:attrNameLst>
                                      </p:cBhvr>
                                      <p:to>
                                        <p:strVal val="visible"/>
                                      </p:to>
                                    </p:set>
                                    <p:animEffect filter="fade" transition="in">
                                      <p:cBhvr>
                                        <p:cTn dur="200"/>
                                        <p:tgtEl>
                                          <p:spTgt spid="112"/>
                                        </p:tgtEl>
                                      </p:cBhvr>
                                    </p:animEffec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Hierrarchy placeholder center">
  <p:cSld name="4_Hierrarchy placeholder center">
    <p:spTree>
      <p:nvGrpSpPr>
        <p:cNvPr id="133" name="Shape 133"/>
        <p:cNvGrpSpPr/>
        <p:nvPr/>
      </p:nvGrpSpPr>
      <p:grpSpPr>
        <a:xfrm>
          <a:off x="0" y="0"/>
          <a:ext cx="0" cy="0"/>
          <a:chOff x="0" y="0"/>
          <a:chExt cx="0" cy="0"/>
        </a:xfrm>
      </p:grpSpPr>
      <p:sp>
        <p:nvSpPr>
          <p:cNvPr id="134" name="Google Shape;134;p95"/>
          <p:cNvSpPr/>
          <p:nvPr>
            <p:ph idx="2" type="pic"/>
          </p:nvPr>
        </p:nvSpPr>
        <p:spPr>
          <a:xfrm>
            <a:off x="5463336" y="1160674"/>
            <a:ext cx="837000" cy="837000"/>
          </a:xfrm>
          <a:prstGeom prst="ellipse">
            <a:avLst/>
          </a:prstGeom>
          <a:noFill/>
          <a:ln>
            <a:noFill/>
          </a:ln>
        </p:spPr>
      </p:sp>
      <p:cxnSp>
        <p:nvCxnSpPr>
          <p:cNvPr id="135" name="Google Shape;135;p95"/>
          <p:cNvCxnSpPr/>
          <p:nvPr/>
        </p:nvCxnSpPr>
        <p:spPr>
          <a:xfrm>
            <a:off x="1763688" y="1581925"/>
            <a:ext cx="2302680" cy="789776"/>
          </a:xfrm>
          <a:prstGeom prst="straightConnector1">
            <a:avLst/>
          </a:prstGeom>
          <a:noFill/>
          <a:ln cap="flat" cmpd="sng" w="9525">
            <a:solidFill>
              <a:srgbClr val="BFBFBF"/>
            </a:solidFill>
            <a:prstDash val="solid"/>
            <a:miter lim="800000"/>
            <a:headEnd len="sm" w="sm" type="none"/>
            <a:tailEnd len="sm" w="sm" type="none"/>
          </a:ln>
        </p:spPr>
      </p:cxnSp>
      <p:cxnSp>
        <p:nvCxnSpPr>
          <p:cNvPr id="136" name="Google Shape;136;p95"/>
          <p:cNvCxnSpPr/>
          <p:nvPr/>
        </p:nvCxnSpPr>
        <p:spPr>
          <a:xfrm>
            <a:off x="2209150" y="2354074"/>
            <a:ext cx="1773074" cy="176083"/>
          </a:xfrm>
          <a:prstGeom prst="straightConnector1">
            <a:avLst/>
          </a:prstGeom>
          <a:noFill/>
          <a:ln cap="flat" cmpd="sng" w="9525">
            <a:solidFill>
              <a:srgbClr val="BFBFBF"/>
            </a:solidFill>
            <a:prstDash val="solid"/>
            <a:miter lim="800000"/>
            <a:headEnd len="sm" w="sm" type="none"/>
            <a:tailEnd len="sm" w="sm" type="none"/>
          </a:ln>
        </p:spPr>
      </p:cxnSp>
      <p:cxnSp>
        <p:nvCxnSpPr>
          <p:cNvPr id="137" name="Google Shape;137;p95"/>
          <p:cNvCxnSpPr/>
          <p:nvPr/>
        </p:nvCxnSpPr>
        <p:spPr>
          <a:xfrm flipH="1" rot="10800000">
            <a:off x="1198226" y="2748348"/>
            <a:ext cx="2812671" cy="534871"/>
          </a:xfrm>
          <a:prstGeom prst="straightConnector1">
            <a:avLst/>
          </a:prstGeom>
          <a:noFill/>
          <a:ln cap="flat" cmpd="sng" w="9525">
            <a:solidFill>
              <a:srgbClr val="BFBFBF"/>
            </a:solidFill>
            <a:prstDash val="solid"/>
            <a:miter lim="800000"/>
            <a:headEnd len="sm" w="sm" type="none"/>
            <a:tailEnd len="sm" w="sm" type="none"/>
          </a:ln>
        </p:spPr>
      </p:cxnSp>
      <p:cxnSp>
        <p:nvCxnSpPr>
          <p:cNvPr id="138" name="Google Shape;138;p95"/>
          <p:cNvCxnSpPr/>
          <p:nvPr/>
        </p:nvCxnSpPr>
        <p:spPr>
          <a:xfrm flipH="1" rot="10800000">
            <a:off x="2915030" y="2905742"/>
            <a:ext cx="1175277" cy="603256"/>
          </a:xfrm>
          <a:prstGeom prst="straightConnector1">
            <a:avLst/>
          </a:prstGeom>
          <a:noFill/>
          <a:ln cap="flat" cmpd="sng" w="9525">
            <a:solidFill>
              <a:srgbClr val="BFBFBF"/>
            </a:solidFill>
            <a:prstDash val="solid"/>
            <a:miter lim="800000"/>
            <a:headEnd len="sm" w="sm" type="none"/>
            <a:tailEnd len="sm" w="sm" type="none"/>
          </a:ln>
        </p:spPr>
      </p:cxnSp>
      <p:cxnSp>
        <p:nvCxnSpPr>
          <p:cNvPr id="139" name="Google Shape;139;p95"/>
          <p:cNvCxnSpPr/>
          <p:nvPr/>
        </p:nvCxnSpPr>
        <p:spPr>
          <a:xfrm>
            <a:off x="3628868" y="1734826"/>
            <a:ext cx="517363" cy="436064"/>
          </a:xfrm>
          <a:prstGeom prst="straightConnector1">
            <a:avLst/>
          </a:prstGeom>
          <a:noFill/>
          <a:ln cap="flat" cmpd="sng" w="9525">
            <a:solidFill>
              <a:srgbClr val="BFBFBF"/>
            </a:solidFill>
            <a:prstDash val="solid"/>
            <a:miter lim="800000"/>
            <a:headEnd len="sm" w="sm" type="none"/>
            <a:tailEnd len="sm" w="sm" type="none"/>
          </a:ln>
        </p:spPr>
      </p:cxnSp>
      <p:cxnSp>
        <p:nvCxnSpPr>
          <p:cNvPr id="140" name="Google Shape;140;p95"/>
          <p:cNvCxnSpPr/>
          <p:nvPr/>
        </p:nvCxnSpPr>
        <p:spPr>
          <a:xfrm flipH="1">
            <a:off x="3944331" y="3071812"/>
            <a:ext cx="334312" cy="625085"/>
          </a:xfrm>
          <a:prstGeom prst="straightConnector1">
            <a:avLst/>
          </a:prstGeom>
          <a:noFill/>
          <a:ln cap="flat" cmpd="sng" w="9525">
            <a:solidFill>
              <a:srgbClr val="BFBFBF"/>
            </a:solidFill>
            <a:prstDash val="solid"/>
            <a:miter lim="800000"/>
            <a:headEnd len="sm" w="sm" type="none"/>
            <a:tailEnd len="sm" w="sm" type="none"/>
          </a:ln>
        </p:spPr>
      </p:cxnSp>
      <p:cxnSp>
        <p:nvCxnSpPr>
          <p:cNvPr id="141" name="Google Shape;141;p95"/>
          <p:cNvCxnSpPr/>
          <p:nvPr/>
        </p:nvCxnSpPr>
        <p:spPr>
          <a:xfrm>
            <a:off x="4868504" y="3063076"/>
            <a:ext cx="332645" cy="467419"/>
          </a:xfrm>
          <a:prstGeom prst="straightConnector1">
            <a:avLst/>
          </a:prstGeom>
          <a:noFill/>
          <a:ln cap="flat" cmpd="sng" w="9525">
            <a:solidFill>
              <a:srgbClr val="BFBFBF"/>
            </a:solidFill>
            <a:prstDash val="solid"/>
            <a:miter lim="800000"/>
            <a:headEnd len="sm" w="sm" type="none"/>
            <a:tailEnd len="sm" w="sm" type="none"/>
          </a:ln>
        </p:spPr>
      </p:cxnSp>
      <p:cxnSp>
        <p:nvCxnSpPr>
          <p:cNvPr id="142" name="Google Shape;142;p95"/>
          <p:cNvCxnSpPr/>
          <p:nvPr/>
        </p:nvCxnSpPr>
        <p:spPr>
          <a:xfrm flipH="1" rot="10800000">
            <a:off x="5041629" y="1833008"/>
            <a:ext cx="517270" cy="398556"/>
          </a:xfrm>
          <a:prstGeom prst="straightConnector1">
            <a:avLst/>
          </a:prstGeom>
          <a:noFill/>
          <a:ln cap="flat" cmpd="sng" w="9525">
            <a:solidFill>
              <a:srgbClr val="BFBFBF"/>
            </a:solidFill>
            <a:prstDash val="solid"/>
            <a:miter lim="800000"/>
            <a:headEnd len="sm" w="sm" type="none"/>
            <a:tailEnd len="sm" w="sm" type="none"/>
          </a:ln>
        </p:spPr>
      </p:cxnSp>
      <p:cxnSp>
        <p:nvCxnSpPr>
          <p:cNvPr id="143" name="Google Shape;143;p95"/>
          <p:cNvCxnSpPr/>
          <p:nvPr/>
        </p:nvCxnSpPr>
        <p:spPr>
          <a:xfrm flipH="1" rot="10800000">
            <a:off x="5119229" y="1605601"/>
            <a:ext cx="3084871" cy="774036"/>
          </a:xfrm>
          <a:prstGeom prst="straightConnector1">
            <a:avLst/>
          </a:prstGeom>
          <a:noFill/>
          <a:ln cap="flat" cmpd="sng" w="9525">
            <a:solidFill>
              <a:srgbClr val="BFBFBF"/>
            </a:solidFill>
            <a:prstDash val="solid"/>
            <a:miter lim="800000"/>
            <a:headEnd len="sm" w="sm" type="none"/>
            <a:tailEnd len="sm" w="sm" type="none"/>
          </a:ln>
        </p:spPr>
      </p:cxnSp>
      <p:cxnSp>
        <p:nvCxnSpPr>
          <p:cNvPr id="144" name="Google Shape;144;p95"/>
          <p:cNvCxnSpPr/>
          <p:nvPr/>
        </p:nvCxnSpPr>
        <p:spPr>
          <a:xfrm flipH="1" rot="10800000">
            <a:off x="5161780" y="2560127"/>
            <a:ext cx="1638662" cy="9339"/>
          </a:xfrm>
          <a:prstGeom prst="straightConnector1">
            <a:avLst/>
          </a:prstGeom>
          <a:noFill/>
          <a:ln cap="flat" cmpd="sng" w="9525">
            <a:solidFill>
              <a:srgbClr val="BFBFBF"/>
            </a:solidFill>
            <a:prstDash val="solid"/>
            <a:miter lim="800000"/>
            <a:headEnd len="sm" w="sm" type="none"/>
            <a:tailEnd len="sm" w="sm" type="none"/>
          </a:ln>
        </p:spPr>
      </p:cxnSp>
      <p:cxnSp>
        <p:nvCxnSpPr>
          <p:cNvPr id="145" name="Google Shape;145;p95"/>
          <p:cNvCxnSpPr/>
          <p:nvPr/>
        </p:nvCxnSpPr>
        <p:spPr>
          <a:xfrm>
            <a:off x="5119229" y="2819194"/>
            <a:ext cx="2099069" cy="827984"/>
          </a:xfrm>
          <a:prstGeom prst="straightConnector1">
            <a:avLst/>
          </a:prstGeom>
          <a:noFill/>
          <a:ln cap="flat" cmpd="sng" w="9525">
            <a:solidFill>
              <a:srgbClr val="BFBFBF"/>
            </a:solidFill>
            <a:prstDash val="solid"/>
            <a:miter lim="800000"/>
            <a:headEnd len="sm" w="sm" type="none"/>
            <a:tailEnd len="sm" w="sm" type="none"/>
          </a:ln>
        </p:spPr>
      </p:cxnSp>
      <p:sp>
        <p:nvSpPr>
          <p:cNvPr id="146" name="Google Shape;146;p95"/>
          <p:cNvSpPr/>
          <p:nvPr>
            <p:ph idx="3" type="pic"/>
          </p:nvPr>
        </p:nvSpPr>
        <p:spPr>
          <a:xfrm>
            <a:off x="1016522" y="897825"/>
            <a:ext cx="837000" cy="837000"/>
          </a:xfrm>
          <a:prstGeom prst="ellipse">
            <a:avLst/>
          </a:prstGeom>
          <a:noFill/>
          <a:ln>
            <a:noFill/>
          </a:ln>
        </p:spPr>
      </p:sp>
      <p:sp>
        <p:nvSpPr>
          <p:cNvPr id="147" name="Google Shape;147;p95"/>
          <p:cNvSpPr/>
          <p:nvPr>
            <p:ph idx="4" type="pic"/>
          </p:nvPr>
        </p:nvSpPr>
        <p:spPr>
          <a:xfrm>
            <a:off x="7218295" y="3357966"/>
            <a:ext cx="837000" cy="837000"/>
          </a:xfrm>
          <a:prstGeom prst="ellipse">
            <a:avLst/>
          </a:prstGeom>
          <a:noFill/>
          <a:ln>
            <a:noFill/>
          </a:ln>
        </p:spPr>
      </p:sp>
      <p:sp>
        <p:nvSpPr>
          <p:cNvPr id="148" name="Google Shape;148;p95"/>
          <p:cNvSpPr/>
          <p:nvPr>
            <p:ph idx="5" type="pic"/>
          </p:nvPr>
        </p:nvSpPr>
        <p:spPr>
          <a:xfrm>
            <a:off x="3400467" y="3647177"/>
            <a:ext cx="837000" cy="837000"/>
          </a:xfrm>
          <a:prstGeom prst="ellipse">
            <a:avLst/>
          </a:prstGeom>
          <a:noFill/>
          <a:ln>
            <a:noFill/>
          </a:ln>
        </p:spPr>
      </p:sp>
      <p:sp>
        <p:nvSpPr>
          <p:cNvPr id="149" name="Google Shape;149;p95"/>
          <p:cNvSpPr/>
          <p:nvPr>
            <p:ph idx="6" type="pic"/>
          </p:nvPr>
        </p:nvSpPr>
        <p:spPr>
          <a:xfrm>
            <a:off x="442225" y="2882328"/>
            <a:ext cx="756000" cy="756000"/>
          </a:xfrm>
          <a:prstGeom prst="ellipse">
            <a:avLst/>
          </a:prstGeom>
          <a:noFill/>
          <a:ln>
            <a:noFill/>
          </a:ln>
        </p:spPr>
      </p:sp>
      <p:sp>
        <p:nvSpPr>
          <p:cNvPr id="150" name="Google Shape;150;p95"/>
          <p:cNvSpPr/>
          <p:nvPr>
            <p:ph idx="7" type="pic"/>
          </p:nvPr>
        </p:nvSpPr>
        <p:spPr>
          <a:xfrm>
            <a:off x="1556897" y="1976811"/>
            <a:ext cx="675000" cy="675000"/>
          </a:xfrm>
          <a:prstGeom prst="ellipse">
            <a:avLst/>
          </a:prstGeom>
          <a:noFill/>
          <a:ln>
            <a:noFill/>
          </a:ln>
        </p:spPr>
      </p:sp>
      <p:sp>
        <p:nvSpPr>
          <p:cNvPr id="151" name="Google Shape;151;p95"/>
          <p:cNvSpPr/>
          <p:nvPr>
            <p:ph idx="8" type="pic"/>
          </p:nvPr>
        </p:nvSpPr>
        <p:spPr>
          <a:xfrm>
            <a:off x="3013331" y="1219459"/>
            <a:ext cx="675000" cy="675000"/>
          </a:xfrm>
          <a:prstGeom prst="ellipse">
            <a:avLst/>
          </a:prstGeom>
          <a:noFill/>
          <a:ln>
            <a:noFill/>
          </a:ln>
        </p:spPr>
      </p:sp>
      <p:sp>
        <p:nvSpPr>
          <p:cNvPr id="152" name="Google Shape;152;p95"/>
          <p:cNvSpPr/>
          <p:nvPr>
            <p:ph idx="9" type="pic"/>
          </p:nvPr>
        </p:nvSpPr>
        <p:spPr>
          <a:xfrm>
            <a:off x="8055295" y="1142076"/>
            <a:ext cx="675000" cy="675000"/>
          </a:xfrm>
          <a:prstGeom prst="ellipse">
            <a:avLst/>
          </a:prstGeom>
          <a:noFill/>
          <a:ln>
            <a:noFill/>
          </a:ln>
        </p:spPr>
      </p:sp>
      <p:sp>
        <p:nvSpPr>
          <p:cNvPr id="153" name="Google Shape;153;p95"/>
          <p:cNvSpPr/>
          <p:nvPr>
            <p:ph idx="13" type="pic"/>
          </p:nvPr>
        </p:nvSpPr>
        <p:spPr>
          <a:xfrm>
            <a:off x="6758649" y="2222627"/>
            <a:ext cx="675000" cy="675000"/>
          </a:xfrm>
          <a:prstGeom prst="ellipse">
            <a:avLst/>
          </a:prstGeom>
          <a:noFill/>
          <a:ln>
            <a:noFill/>
          </a:ln>
        </p:spPr>
      </p:sp>
      <p:sp>
        <p:nvSpPr>
          <p:cNvPr id="154" name="Google Shape;154;p95"/>
          <p:cNvSpPr/>
          <p:nvPr>
            <p:ph idx="14" type="pic"/>
          </p:nvPr>
        </p:nvSpPr>
        <p:spPr>
          <a:xfrm>
            <a:off x="5061648" y="3357966"/>
            <a:ext cx="756000" cy="756000"/>
          </a:xfrm>
          <a:prstGeom prst="ellipse">
            <a:avLst/>
          </a:prstGeom>
          <a:noFill/>
          <a:ln>
            <a:noFill/>
          </a:ln>
        </p:spPr>
      </p:sp>
      <p:sp>
        <p:nvSpPr>
          <p:cNvPr id="155" name="Google Shape;155;p95"/>
          <p:cNvSpPr/>
          <p:nvPr>
            <p:ph idx="15" type="pic"/>
          </p:nvPr>
        </p:nvSpPr>
        <p:spPr>
          <a:xfrm>
            <a:off x="2326152" y="3328895"/>
            <a:ext cx="675000" cy="675000"/>
          </a:xfrm>
          <a:prstGeom prst="ellipse">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42"/>
                                        </p:tgtEl>
                                        <p:attrNameLst>
                                          <p:attrName>style.visibility</p:attrName>
                                        </p:attrNameLst>
                                      </p:cBhvr>
                                      <p:to>
                                        <p:strVal val="visible"/>
                                      </p:to>
                                    </p:set>
                                    <p:animEffect filter="fade" transition="in">
                                      <p:cBhvr>
                                        <p:cTn dur="200"/>
                                        <p:tgtEl>
                                          <p:spTgt spid="142"/>
                                        </p:tgtEl>
                                      </p:cBhvr>
                                    </p:animEffect>
                                  </p:childTnLst>
                                </p:cTn>
                              </p:par>
                              <p:par>
                                <p:cTn fill="hold" nodeType="withEffect" presetClass="entr" presetID="10" presetSubtype="0">
                                  <p:stCondLst>
                                    <p:cond delay="700"/>
                                  </p:stCondLst>
                                  <p:childTnLst>
                                    <p:set>
                                      <p:cBhvr>
                                        <p:cTn dur="1" fill="hold">
                                          <p:stCondLst>
                                            <p:cond delay="0"/>
                                          </p:stCondLst>
                                        </p:cTn>
                                        <p:tgtEl>
                                          <p:spTgt spid="143"/>
                                        </p:tgtEl>
                                        <p:attrNameLst>
                                          <p:attrName>style.visibility</p:attrName>
                                        </p:attrNameLst>
                                      </p:cBhvr>
                                      <p:to>
                                        <p:strVal val="visible"/>
                                      </p:to>
                                    </p:set>
                                    <p:animEffect filter="fade" transition="in">
                                      <p:cBhvr>
                                        <p:cTn dur="200"/>
                                        <p:tgtEl>
                                          <p:spTgt spid="143"/>
                                        </p:tgtEl>
                                      </p:cBhvr>
                                    </p:animEffect>
                                  </p:childTnLst>
                                </p:cTn>
                              </p:par>
                              <p:par>
                                <p:cTn fill="hold" nodeType="withEffect" presetClass="entr" presetID="10" presetSubtype="0">
                                  <p:stCondLst>
                                    <p:cond delay="900"/>
                                  </p:stCondLst>
                                  <p:childTnLst>
                                    <p:set>
                                      <p:cBhvr>
                                        <p:cTn dur="1" fill="hold">
                                          <p:stCondLst>
                                            <p:cond delay="0"/>
                                          </p:stCondLst>
                                        </p:cTn>
                                        <p:tgtEl>
                                          <p:spTgt spid="144"/>
                                        </p:tgtEl>
                                        <p:attrNameLst>
                                          <p:attrName>style.visibility</p:attrName>
                                        </p:attrNameLst>
                                      </p:cBhvr>
                                      <p:to>
                                        <p:strVal val="visible"/>
                                      </p:to>
                                    </p:set>
                                    <p:animEffect filter="fade" transition="in">
                                      <p:cBhvr>
                                        <p:cTn dur="200"/>
                                        <p:tgtEl>
                                          <p:spTgt spid="144"/>
                                        </p:tgtEl>
                                      </p:cBhvr>
                                    </p:animEffect>
                                  </p:childTnLst>
                                </p:cTn>
                              </p:par>
                              <p:par>
                                <p:cTn fill="hold" nodeType="withEffect" presetClass="entr" presetID="10" presetSubtype="0">
                                  <p:stCondLst>
                                    <p:cond delay="1100"/>
                                  </p:stCondLst>
                                  <p:childTnLst>
                                    <p:set>
                                      <p:cBhvr>
                                        <p:cTn dur="1" fill="hold">
                                          <p:stCondLst>
                                            <p:cond delay="0"/>
                                          </p:stCondLst>
                                        </p:cTn>
                                        <p:tgtEl>
                                          <p:spTgt spid="145"/>
                                        </p:tgtEl>
                                        <p:attrNameLst>
                                          <p:attrName>style.visibility</p:attrName>
                                        </p:attrNameLst>
                                      </p:cBhvr>
                                      <p:to>
                                        <p:strVal val="visible"/>
                                      </p:to>
                                    </p:set>
                                    <p:animEffect filter="fade" transition="in">
                                      <p:cBhvr>
                                        <p:cTn dur="200"/>
                                        <p:tgtEl>
                                          <p:spTgt spid="145"/>
                                        </p:tgtEl>
                                      </p:cBhvr>
                                    </p:animEffect>
                                  </p:childTnLst>
                                </p:cTn>
                              </p:par>
                              <p:par>
                                <p:cTn fill="hold" nodeType="withEffect" presetClass="entr" presetID="10" presetSubtype="0">
                                  <p:stCondLst>
                                    <p:cond delay="1300"/>
                                  </p:stCondLst>
                                  <p:childTnLst>
                                    <p:set>
                                      <p:cBhvr>
                                        <p:cTn dur="1" fill="hold">
                                          <p:stCondLst>
                                            <p:cond delay="0"/>
                                          </p:stCondLst>
                                        </p:cTn>
                                        <p:tgtEl>
                                          <p:spTgt spid="141"/>
                                        </p:tgtEl>
                                        <p:attrNameLst>
                                          <p:attrName>style.visibility</p:attrName>
                                        </p:attrNameLst>
                                      </p:cBhvr>
                                      <p:to>
                                        <p:strVal val="visible"/>
                                      </p:to>
                                    </p:set>
                                    <p:animEffect filter="fade" transition="in">
                                      <p:cBhvr>
                                        <p:cTn dur="200"/>
                                        <p:tgtEl>
                                          <p:spTgt spid="141"/>
                                        </p:tgtEl>
                                      </p:cBhvr>
                                    </p:animEffect>
                                  </p:childTnLst>
                                </p:cTn>
                              </p:par>
                              <p:par>
                                <p:cTn fill="hold" nodeType="withEffect" presetClass="entr" presetID="10" presetSubtype="0">
                                  <p:stCondLst>
                                    <p:cond delay="1500"/>
                                  </p:stCondLst>
                                  <p:childTnLst>
                                    <p:set>
                                      <p:cBhvr>
                                        <p:cTn dur="1" fill="hold">
                                          <p:stCondLst>
                                            <p:cond delay="0"/>
                                          </p:stCondLst>
                                        </p:cTn>
                                        <p:tgtEl>
                                          <p:spTgt spid="140"/>
                                        </p:tgtEl>
                                        <p:attrNameLst>
                                          <p:attrName>style.visibility</p:attrName>
                                        </p:attrNameLst>
                                      </p:cBhvr>
                                      <p:to>
                                        <p:strVal val="visible"/>
                                      </p:to>
                                    </p:set>
                                    <p:animEffect filter="fade" transition="in">
                                      <p:cBhvr>
                                        <p:cTn dur="200"/>
                                        <p:tgtEl>
                                          <p:spTgt spid="140"/>
                                        </p:tgtEl>
                                      </p:cBhvr>
                                    </p:animEffect>
                                  </p:childTnLst>
                                </p:cTn>
                              </p:par>
                              <p:par>
                                <p:cTn fill="hold" nodeType="withEffect" presetClass="entr" presetID="10" presetSubtype="0">
                                  <p:stCondLst>
                                    <p:cond delay="1700"/>
                                  </p:stCondLst>
                                  <p:childTnLst>
                                    <p:set>
                                      <p:cBhvr>
                                        <p:cTn dur="1" fill="hold">
                                          <p:stCondLst>
                                            <p:cond delay="0"/>
                                          </p:stCondLst>
                                        </p:cTn>
                                        <p:tgtEl>
                                          <p:spTgt spid="138"/>
                                        </p:tgtEl>
                                        <p:attrNameLst>
                                          <p:attrName>style.visibility</p:attrName>
                                        </p:attrNameLst>
                                      </p:cBhvr>
                                      <p:to>
                                        <p:strVal val="visible"/>
                                      </p:to>
                                    </p:set>
                                    <p:animEffect filter="fade" transition="in">
                                      <p:cBhvr>
                                        <p:cTn dur="200"/>
                                        <p:tgtEl>
                                          <p:spTgt spid="138"/>
                                        </p:tgtEl>
                                      </p:cBhvr>
                                    </p:animEffect>
                                  </p:childTnLst>
                                </p:cTn>
                              </p:par>
                              <p:par>
                                <p:cTn fill="hold" nodeType="withEffect" presetClass="entr" presetID="10" presetSubtype="0">
                                  <p:stCondLst>
                                    <p:cond delay="1900"/>
                                  </p:stCondLst>
                                  <p:childTnLst>
                                    <p:set>
                                      <p:cBhvr>
                                        <p:cTn dur="1" fill="hold">
                                          <p:stCondLst>
                                            <p:cond delay="0"/>
                                          </p:stCondLst>
                                        </p:cTn>
                                        <p:tgtEl>
                                          <p:spTgt spid="137"/>
                                        </p:tgtEl>
                                        <p:attrNameLst>
                                          <p:attrName>style.visibility</p:attrName>
                                        </p:attrNameLst>
                                      </p:cBhvr>
                                      <p:to>
                                        <p:strVal val="visible"/>
                                      </p:to>
                                    </p:set>
                                    <p:animEffect filter="fade" transition="in">
                                      <p:cBhvr>
                                        <p:cTn dur="200"/>
                                        <p:tgtEl>
                                          <p:spTgt spid="137"/>
                                        </p:tgtEl>
                                      </p:cBhvr>
                                    </p:animEffect>
                                  </p:childTnLst>
                                </p:cTn>
                              </p:par>
                              <p:par>
                                <p:cTn fill="hold" nodeType="withEffect" presetClass="entr" presetID="10" presetSubtype="0">
                                  <p:stCondLst>
                                    <p:cond delay="2100"/>
                                  </p:stCondLst>
                                  <p:childTnLst>
                                    <p:set>
                                      <p:cBhvr>
                                        <p:cTn dur="1" fill="hold">
                                          <p:stCondLst>
                                            <p:cond delay="0"/>
                                          </p:stCondLst>
                                        </p:cTn>
                                        <p:tgtEl>
                                          <p:spTgt spid="136"/>
                                        </p:tgtEl>
                                        <p:attrNameLst>
                                          <p:attrName>style.visibility</p:attrName>
                                        </p:attrNameLst>
                                      </p:cBhvr>
                                      <p:to>
                                        <p:strVal val="visible"/>
                                      </p:to>
                                    </p:set>
                                    <p:animEffect filter="fade" transition="in">
                                      <p:cBhvr>
                                        <p:cTn dur="200"/>
                                        <p:tgtEl>
                                          <p:spTgt spid="136"/>
                                        </p:tgtEl>
                                      </p:cBhvr>
                                    </p:animEffect>
                                  </p:childTnLst>
                                </p:cTn>
                              </p:par>
                              <p:par>
                                <p:cTn fill="hold" nodeType="withEffect" presetClass="entr" presetID="10" presetSubtype="0">
                                  <p:stCondLst>
                                    <p:cond delay="2300"/>
                                  </p:stCondLst>
                                  <p:childTnLst>
                                    <p:set>
                                      <p:cBhvr>
                                        <p:cTn dur="1" fill="hold">
                                          <p:stCondLst>
                                            <p:cond delay="0"/>
                                          </p:stCondLst>
                                        </p:cTn>
                                        <p:tgtEl>
                                          <p:spTgt spid="135"/>
                                        </p:tgtEl>
                                        <p:attrNameLst>
                                          <p:attrName>style.visibility</p:attrName>
                                        </p:attrNameLst>
                                      </p:cBhvr>
                                      <p:to>
                                        <p:strVal val="visible"/>
                                      </p:to>
                                    </p:set>
                                    <p:animEffect filter="fade" transition="in">
                                      <p:cBhvr>
                                        <p:cTn dur="200"/>
                                        <p:tgtEl>
                                          <p:spTgt spid="135"/>
                                        </p:tgtEl>
                                      </p:cBhvr>
                                    </p:animEffect>
                                  </p:childTnLst>
                                </p:cTn>
                              </p:par>
                              <p:par>
                                <p:cTn fill="hold" nodeType="withEffect" presetClass="entr" presetID="10" presetSubtype="0">
                                  <p:stCondLst>
                                    <p:cond delay="2500"/>
                                  </p:stCondLst>
                                  <p:childTnLst>
                                    <p:set>
                                      <p:cBhvr>
                                        <p:cTn dur="1" fill="hold">
                                          <p:stCondLst>
                                            <p:cond delay="0"/>
                                          </p:stCondLst>
                                        </p:cTn>
                                        <p:tgtEl>
                                          <p:spTgt spid="139"/>
                                        </p:tgtEl>
                                        <p:attrNameLst>
                                          <p:attrName>style.visibility</p:attrName>
                                        </p:attrNameLst>
                                      </p:cBhvr>
                                      <p:to>
                                        <p:strVal val="visible"/>
                                      </p:to>
                                    </p:set>
                                    <p:animEffect filter="fade" transition="in">
                                      <p:cBhvr>
                                        <p:cTn dur="2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Hierrarchy placeholder 2">
  <p:cSld name="4_Hierrarchy placeholder 2">
    <p:spTree>
      <p:nvGrpSpPr>
        <p:cNvPr id="156" name="Shape 156"/>
        <p:cNvGrpSpPr/>
        <p:nvPr/>
      </p:nvGrpSpPr>
      <p:grpSpPr>
        <a:xfrm>
          <a:off x="0" y="0"/>
          <a:ext cx="0" cy="0"/>
          <a:chOff x="0" y="0"/>
          <a:chExt cx="0" cy="0"/>
        </a:xfrm>
      </p:grpSpPr>
      <p:cxnSp>
        <p:nvCxnSpPr>
          <p:cNvPr id="157" name="Google Shape;157;p96"/>
          <p:cNvCxnSpPr/>
          <p:nvPr/>
        </p:nvCxnSpPr>
        <p:spPr>
          <a:xfrm flipH="1" rot="10800000">
            <a:off x="1146595" y="2857202"/>
            <a:ext cx="308441" cy="178398"/>
          </a:xfrm>
          <a:prstGeom prst="straightConnector1">
            <a:avLst/>
          </a:prstGeom>
          <a:noFill/>
          <a:ln cap="flat" cmpd="sng" w="9525">
            <a:solidFill>
              <a:srgbClr val="BFBFBF"/>
            </a:solidFill>
            <a:prstDash val="solid"/>
            <a:miter lim="800000"/>
            <a:headEnd len="sm" w="sm" type="none"/>
            <a:tailEnd len="sm" w="sm" type="none"/>
          </a:ln>
        </p:spPr>
      </p:cxnSp>
      <p:cxnSp>
        <p:nvCxnSpPr>
          <p:cNvPr id="158" name="Google Shape;158;p96"/>
          <p:cNvCxnSpPr/>
          <p:nvPr/>
        </p:nvCxnSpPr>
        <p:spPr>
          <a:xfrm>
            <a:off x="1146595" y="1965185"/>
            <a:ext cx="308441" cy="178398"/>
          </a:xfrm>
          <a:prstGeom prst="straightConnector1">
            <a:avLst/>
          </a:prstGeom>
          <a:noFill/>
          <a:ln cap="flat" cmpd="sng" w="9525">
            <a:solidFill>
              <a:srgbClr val="BFBFBF"/>
            </a:solidFill>
            <a:prstDash val="solid"/>
            <a:miter lim="800000"/>
            <a:headEnd len="sm" w="sm" type="none"/>
            <a:tailEnd len="sm" w="sm" type="none"/>
          </a:ln>
        </p:spPr>
      </p:cxnSp>
      <p:cxnSp>
        <p:nvCxnSpPr>
          <p:cNvPr id="159" name="Google Shape;159;p96"/>
          <p:cNvCxnSpPr/>
          <p:nvPr/>
        </p:nvCxnSpPr>
        <p:spPr>
          <a:xfrm rot="10800000">
            <a:off x="2622867" y="2857202"/>
            <a:ext cx="308441" cy="178398"/>
          </a:xfrm>
          <a:prstGeom prst="straightConnector1">
            <a:avLst/>
          </a:prstGeom>
          <a:noFill/>
          <a:ln cap="flat" cmpd="sng" w="9525">
            <a:solidFill>
              <a:srgbClr val="BFBFBF"/>
            </a:solidFill>
            <a:prstDash val="solid"/>
            <a:miter lim="800000"/>
            <a:headEnd len="sm" w="sm" type="none"/>
            <a:tailEnd len="sm" w="sm" type="none"/>
          </a:ln>
        </p:spPr>
      </p:cxnSp>
      <p:cxnSp>
        <p:nvCxnSpPr>
          <p:cNvPr id="160" name="Google Shape;160;p96"/>
          <p:cNvCxnSpPr/>
          <p:nvPr/>
        </p:nvCxnSpPr>
        <p:spPr>
          <a:xfrm flipH="1">
            <a:off x="2615864" y="1965185"/>
            <a:ext cx="308441" cy="178398"/>
          </a:xfrm>
          <a:prstGeom prst="straightConnector1">
            <a:avLst/>
          </a:prstGeom>
          <a:noFill/>
          <a:ln cap="flat" cmpd="sng" w="9525">
            <a:solidFill>
              <a:srgbClr val="BFBFBF"/>
            </a:solidFill>
            <a:prstDash val="solid"/>
            <a:miter lim="800000"/>
            <a:headEnd len="sm" w="sm" type="none"/>
            <a:tailEnd len="sm" w="sm" type="none"/>
          </a:ln>
        </p:spPr>
      </p:cxnSp>
      <p:cxnSp>
        <p:nvCxnSpPr>
          <p:cNvPr id="161" name="Google Shape;161;p96"/>
          <p:cNvCxnSpPr/>
          <p:nvPr/>
        </p:nvCxnSpPr>
        <p:spPr>
          <a:xfrm rot="10800000">
            <a:off x="2075203" y="3158659"/>
            <a:ext cx="0" cy="249987"/>
          </a:xfrm>
          <a:prstGeom prst="straightConnector1">
            <a:avLst/>
          </a:prstGeom>
          <a:noFill/>
          <a:ln cap="flat" cmpd="sng" w="9525">
            <a:solidFill>
              <a:srgbClr val="BFBFBF"/>
            </a:solidFill>
            <a:prstDash val="solid"/>
            <a:miter lim="800000"/>
            <a:headEnd len="sm" w="sm" type="none"/>
            <a:tailEnd len="sm" w="sm" type="none"/>
          </a:ln>
        </p:spPr>
      </p:cxnSp>
      <p:cxnSp>
        <p:nvCxnSpPr>
          <p:cNvPr id="162" name="Google Shape;162;p96"/>
          <p:cNvCxnSpPr/>
          <p:nvPr/>
        </p:nvCxnSpPr>
        <p:spPr>
          <a:xfrm>
            <a:off x="2067339" y="1555837"/>
            <a:ext cx="0" cy="249987"/>
          </a:xfrm>
          <a:prstGeom prst="straightConnector1">
            <a:avLst/>
          </a:prstGeom>
          <a:noFill/>
          <a:ln cap="flat" cmpd="sng" w="9525">
            <a:solidFill>
              <a:srgbClr val="BFBFBF"/>
            </a:solidFill>
            <a:prstDash val="solid"/>
            <a:miter lim="800000"/>
            <a:headEnd len="sm" w="sm" type="none"/>
            <a:tailEnd len="sm" w="sm" type="none"/>
          </a:ln>
        </p:spPr>
      </p:cxnSp>
      <p:sp>
        <p:nvSpPr>
          <p:cNvPr id="163" name="Google Shape;163;p96"/>
          <p:cNvSpPr/>
          <p:nvPr>
            <p:ph idx="2" type="pic"/>
          </p:nvPr>
        </p:nvSpPr>
        <p:spPr>
          <a:xfrm>
            <a:off x="2890667" y="1448447"/>
            <a:ext cx="675000" cy="675000"/>
          </a:xfrm>
          <a:prstGeom prst="ellipse">
            <a:avLst/>
          </a:prstGeom>
          <a:noFill/>
          <a:ln>
            <a:noFill/>
          </a:ln>
        </p:spPr>
      </p:sp>
      <p:sp>
        <p:nvSpPr>
          <p:cNvPr id="164" name="Google Shape;164;p96"/>
          <p:cNvSpPr/>
          <p:nvPr>
            <p:ph idx="3" type="pic"/>
          </p:nvPr>
        </p:nvSpPr>
        <p:spPr>
          <a:xfrm>
            <a:off x="479783" y="1487892"/>
            <a:ext cx="675000" cy="675000"/>
          </a:xfrm>
          <a:prstGeom prst="ellipse">
            <a:avLst/>
          </a:prstGeom>
          <a:noFill/>
          <a:ln>
            <a:noFill/>
          </a:ln>
        </p:spPr>
      </p:sp>
      <p:sp>
        <p:nvSpPr>
          <p:cNvPr id="165" name="Google Shape;165;p96"/>
          <p:cNvSpPr/>
          <p:nvPr>
            <p:ph idx="4" type="pic"/>
          </p:nvPr>
        </p:nvSpPr>
        <p:spPr>
          <a:xfrm>
            <a:off x="516254" y="2857202"/>
            <a:ext cx="675000" cy="675000"/>
          </a:xfrm>
          <a:prstGeom prst="ellipse">
            <a:avLst/>
          </a:prstGeom>
          <a:noFill/>
          <a:ln>
            <a:noFill/>
          </a:ln>
        </p:spPr>
      </p:sp>
      <p:sp>
        <p:nvSpPr>
          <p:cNvPr id="166" name="Google Shape;166;p96"/>
          <p:cNvSpPr/>
          <p:nvPr>
            <p:ph idx="5" type="pic"/>
          </p:nvPr>
        </p:nvSpPr>
        <p:spPr>
          <a:xfrm>
            <a:off x="1737703" y="3387751"/>
            <a:ext cx="675000" cy="675000"/>
          </a:xfrm>
          <a:prstGeom prst="ellipse">
            <a:avLst/>
          </a:prstGeom>
          <a:noFill/>
          <a:ln>
            <a:noFill/>
          </a:ln>
        </p:spPr>
      </p:sp>
      <p:sp>
        <p:nvSpPr>
          <p:cNvPr id="167" name="Google Shape;167;p96"/>
          <p:cNvSpPr/>
          <p:nvPr>
            <p:ph idx="6" type="pic"/>
          </p:nvPr>
        </p:nvSpPr>
        <p:spPr>
          <a:xfrm>
            <a:off x="2879640" y="2871640"/>
            <a:ext cx="675000" cy="675000"/>
          </a:xfrm>
          <a:prstGeom prst="ellipse">
            <a:avLst/>
          </a:prstGeom>
          <a:noFill/>
          <a:ln>
            <a:noFill/>
          </a:ln>
        </p:spPr>
      </p:sp>
      <p:cxnSp>
        <p:nvCxnSpPr>
          <p:cNvPr id="168" name="Google Shape;168;p96"/>
          <p:cNvCxnSpPr/>
          <p:nvPr/>
        </p:nvCxnSpPr>
        <p:spPr>
          <a:xfrm flipH="1">
            <a:off x="3494786" y="1398693"/>
            <a:ext cx="308441" cy="178398"/>
          </a:xfrm>
          <a:prstGeom prst="straightConnector1">
            <a:avLst/>
          </a:prstGeom>
          <a:noFill/>
          <a:ln cap="flat" cmpd="sng" w="9525">
            <a:solidFill>
              <a:srgbClr val="BFBFBF"/>
            </a:solidFill>
            <a:prstDash val="solid"/>
            <a:miter lim="800000"/>
            <a:headEnd len="sm" w="sm" type="none"/>
            <a:tailEnd len="sm" w="sm" type="none"/>
          </a:ln>
        </p:spPr>
      </p:cxnSp>
      <p:sp>
        <p:nvSpPr>
          <p:cNvPr id="169" name="Google Shape;169;p96"/>
          <p:cNvSpPr/>
          <p:nvPr>
            <p:ph idx="7" type="pic"/>
          </p:nvPr>
        </p:nvSpPr>
        <p:spPr>
          <a:xfrm>
            <a:off x="3745888" y="902091"/>
            <a:ext cx="675000" cy="675000"/>
          </a:xfrm>
          <a:prstGeom prst="ellipse">
            <a:avLst/>
          </a:prstGeom>
          <a:noFill/>
          <a:ln>
            <a:noFill/>
          </a:ln>
        </p:spPr>
      </p:sp>
      <p:cxnSp>
        <p:nvCxnSpPr>
          <p:cNvPr id="170" name="Google Shape;170;p96"/>
          <p:cNvCxnSpPr/>
          <p:nvPr/>
        </p:nvCxnSpPr>
        <p:spPr>
          <a:xfrm rot="10800000">
            <a:off x="3529987" y="1973346"/>
            <a:ext cx="308441" cy="178398"/>
          </a:xfrm>
          <a:prstGeom prst="straightConnector1">
            <a:avLst/>
          </a:prstGeom>
          <a:noFill/>
          <a:ln cap="flat" cmpd="sng" w="9525">
            <a:solidFill>
              <a:srgbClr val="BFBFBF"/>
            </a:solidFill>
            <a:prstDash val="solid"/>
            <a:miter lim="800000"/>
            <a:headEnd len="sm" w="sm" type="none"/>
            <a:tailEnd len="sm" w="sm" type="none"/>
          </a:ln>
        </p:spPr>
      </p:cxnSp>
      <p:sp>
        <p:nvSpPr>
          <p:cNvPr id="171" name="Google Shape;171;p96"/>
          <p:cNvSpPr/>
          <p:nvPr>
            <p:ph idx="8" type="pic"/>
          </p:nvPr>
        </p:nvSpPr>
        <p:spPr>
          <a:xfrm>
            <a:off x="3786760" y="1987784"/>
            <a:ext cx="675000" cy="675000"/>
          </a:xfrm>
          <a:prstGeom prst="ellipse">
            <a:avLst/>
          </a:prstGeom>
          <a:noFill/>
          <a:ln>
            <a:noFill/>
          </a:ln>
        </p:spPr>
      </p:sp>
      <p:sp>
        <p:nvSpPr>
          <p:cNvPr id="172" name="Google Shape;172;p96"/>
          <p:cNvSpPr/>
          <p:nvPr>
            <p:ph idx="9" type="pic"/>
          </p:nvPr>
        </p:nvSpPr>
        <p:spPr>
          <a:xfrm>
            <a:off x="1737703" y="918318"/>
            <a:ext cx="675000" cy="675000"/>
          </a:xfrm>
          <a:prstGeom prst="ellipse">
            <a:avLst/>
          </a:prstGeom>
          <a:noFill/>
          <a:ln>
            <a:noFill/>
          </a:ln>
        </p:spPr>
      </p:sp>
      <p:sp>
        <p:nvSpPr>
          <p:cNvPr id="173" name="Google Shape;173;p96"/>
          <p:cNvSpPr/>
          <p:nvPr>
            <p:ph idx="13" type="pic"/>
          </p:nvPr>
        </p:nvSpPr>
        <p:spPr>
          <a:xfrm>
            <a:off x="1360447" y="1808660"/>
            <a:ext cx="1350000" cy="1350000"/>
          </a:xfrm>
          <a:prstGeom prst="ellipse">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00"/>
                                        <p:tgtEl>
                                          <p:spTgt spid="162"/>
                                        </p:tgtEl>
                                      </p:cBhvr>
                                    </p:animEffect>
                                  </p:childTnLst>
                                </p:cTn>
                              </p:par>
                              <p:par>
                                <p:cTn fill="hold" nodeType="withEffect" presetClass="entr" presetID="10" presetSubtype="0">
                                  <p:stCondLst>
                                    <p:cond delay="200"/>
                                  </p:stCondLst>
                                  <p:childTnLst>
                                    <p:set>
                                      <p:cBhvr>
                                        <p:cTn dur="1" fill="hold">
                                          <p:stCondLst>
                                            <p:cond delay="0"/>
                                          </p:stCondLst>
                                        </p:cTn>
                                        <p:tgtEl>
                                          <p:spTgt spid="160"/>
                                        </p:tgtEl>
                                        <p:attrNameLst>
                                          <p:attrName>style.visibility</p:attrName>
                                        </p:attrNameLst>
                                      </p:cBhvr>
                                      <p:to>
                                        <p:strVal val="visible"/>
                                      </p:to>
                                    </p:set>
                                    <p:animEffect filter="fade" transition="in">
                                      <p:cBhvr>
                                        <p:cTn dur="200"/>
                                        <p:tgtEl>
                                          <p:spTgt spid="160"/>
                                        </p:tgtEl>
                                      </p:cBhvr>
                                    </p:animEffect>
                                  </p:childTnLst>
                                </p:cTn>
                              </p:par>
                              <p:par>
                                <p:cTn fill="hold" nodeType="withEffect" presetClass="entr" presetID="10" presetSubtype="0">
                                  <p:stCondLst>
                                    <p:cond delay="400"/>
                                  </p:stCondLst>
                                  <p:childTnLst>
                                    <p:set>
                                      <p:cBhvr>
                                        <p:cTn dur="1" fill="hold">
                                          <p:stCondLst>
                                            <p:cond delay="0"/>
                                          </p:stCondLst>
                                        </p:cTn>
                                        <p:tgtEl>
                                          <p:spTgt spid="159"/>
                                        </p:tgtEl>
                                        <p:attrNameLst>
                                          <p:attrName>style.visibility</p:attrName>
                                        </p:attrNameLst>
                                      </p:cBhvr>
                                      <p:to>
                                        <p:strVal val="visible"/>
                                      </p:to>
                                    </p:set>
                                    <p:animEffect filter="fade" transition="in">
                                      <p:cBhvr>
                                        <p:cTn dur="200"/>
                                        <p:tgtEl>
                                          <p:spTgt spid="159"/>
                                        </p:tgtEl>
                                      </p:cBhvr>
                                    </p:animEffect>
                                  </p:childTnLst>
                                </p:cTn>
                              </p:par>
                              <p:par>
                                <p:cTn fill="hold" nodeType="withEffect" presetClass="entr" presetID="10" presetSubtype="0">
                                  <p:stCondLst>
                                    <p:cond delay="600"/>
                                  </p:stCondLst>
                                  <p:childTnLst>
                                    <p:set>
                                      <p:cBhvr>
                                        <p:cTn dur="1" fill="hold">
                                          <p:stCondLst>
                                            <p:cond delay="0"/>
                                          </p:stCondLst>
                                        </p:cTn>
                                        <p:tgtEl>
                                          <p:spTgt spid="161"/>
                                        </p:tgtEl>
                                        <p:attrNameLst>
                                          <p:attrName>style.visibility</p:attrName>
                                        </p:attrNameLst>
                                      </p:cBhvr>
                                      <p:to>
                                        <p:strVal val="visible"/>
                                      </p:to>
                                    </p:set>
                                    <p:animEffect filter="fade" transition="in">
                                      <p:cBhvr>
                                        <p:cTn dur="200"/>
                                        <p:tgtEl>
                                          <p:spTgt spid="161"/>
                                        </p:tgtEl>
                                      </p:cBhvr>
                                    </p:animEffect>
                                  </p:childTnLst>
                                </p:cTn>
                              </p:par>
                              <p:par>
                                <p:cTn fill="hold" nodeType="withEffect" presetClass="entr" presetID="10" presetSubtype="0">
                                  <p:stCondLst>
                                    <p:cond delay="800"/>
                                  </p:stCondLst>
                                  <p:childTnLst>
                                    <p:set>
                                      <p:cBhvr>
                                        <p:cTn dur="1" fill="hold">
                                          <p:stCondLst>
                                            <p:cond delay="0"/>
                                          </p:stCondLst>
                                        </p:cTn>
                                        <p:tgtEl>
                                          <p:spTgt spid="157"/>
                                        </p:tgtEl>
                                        <p:attrNameLst>
                                          <p:attrName>style.visibility</p:attrName>
                                        </p:attrNameLst>
                                      </p:cBhvr>
                                      <p:to>
                                        <p:strVal val="visible"/>
                                      </p:to>
                                    </p:set>
                                    <p:animEffect filter="fade" transition="in">
                                      <p:cBhvr>
                                        <p:cTn dur="200"/>
                                        <p:tgtEl>
                                          <p:spTgt spid="157"/>
                                        </p:tgtEl>
                                      </p:cBhvr>
                                    </p:animEffect>
                                  </p:childTnLst>
                                </p:cTn>
                              </p:par>
                              <p:par>
                                <p:cTn fill="hold" nodeType="withEffect" presetClass="entr" presetID="10" presetSubtype="0">
                                  <p:stCondLst>
                                    <p:cond delay="1000"/>
                                  </p:stCondLst>
                                  <p:childTnLst>
                                    <p:set>
                                      <p:cBhvr>
                                        <p:cTn dur="1" fill="hold">
                                          <p:stCondLst>
                                            <p:cond delay="0"/>
                                          </p:stCondLst>
                                        </p:cTn>
                                        <p:tgtEl>
                                          <p:spTgt spid="158"/>
                                        </p:tgtEl>
                                        <p:attrNameLst>
                                          <p:attrName>style.visibility</p:attrName>
                                        </p:attrNameLst>
                                      </p:cBhvr>
                                      <p:to>
                                        <p:strVal val="visible"/>
                                      </p:to>
                                    </p:set>
                                    <p:animEffect filter="fade" transition="in">
                                      <p:cBhvr>
                                        <p:cTn dur="200"/>
                                        <p:tgtEl>
                                          <p:spTgt spid="158"/>
                                        </p:tgtEl>
                                      </p:cBhvr>
                                    </p:animEffect>
                                  </p:childTnLst>
                                </p:cTn>
                              </p:par>
                              <p:par>
                                <p:cTn fill="hold" nodeType="withEffect" presetClass="entr" presetID="10" presetSubtype="0">
                                  <p:stCondLst>
                                    <p:cond delay="200"/>
                                  </p:stCondLst>
                                  <p:childTnLst>
                                    <p:set>
                                      <p:cBhvr>
                                        <p:cTn dur="1" fill="hold">
                                          <p:stCondLst>
                                            <p:cond delay="0"/>
                                          </p:stCondLst>
                                        </p:cTn>
                                        <p:tgtEl>
                                          <p:spTgt spid="168"/>
                                        </p:tgtEl>
                                        <p:attrNameLst>
                                          <p:attrName>style.visibility</p:attrName>
                                        </p:attrNameLst>
                                      </p:cBhvr>
                                      <p:to>
                                        <p:strVal val="visible"/>
                                      </p:to>
                                    </p:set>
                                    <p:animEffect filter="fade" transition="in">
                                      <p:cBhvr>
                                        <p:cTn dur="200"/>
                                        <p:tgtEl>
                                          <p:spTgt spid="168"/>
                                        </p:tgtEl>
                                      </p:cBhvr>
                                    </p:animEffect>
                                  </p:childTnLst>
                                </p:cTn>
                              </p:par>
                              <p:par>
                                <p:cTn fill="hold" nodeType="withEffect" presetClass="entr" presetID="10" presetSubtype="0">
                                  <p:stCondLst>
                                    <p:cond delay="400"/>
                                  </p:stCondLst>
                                  <p:childTnLst>
                                    <p:set>
                                      <p:cBhvr>
                                        <p:cTn dur="1" fill="hold">
                                          <p:stCondLst>
                                            <p:cond delay="0"/>
                                          </p:stCondLst>
                                        </p:cTn>
                                        <p:tgtEl>
                                          <p:spTgt spid="170"/>
                                        </p:tgtEl>
                                        <p:attrNameLst>
                                          <p:attrName>style.visibility</p:attrName>
                                        </p:attrNameLst>
                                      </p:cBhvr>
                                      <p:to>
                                        <p:strVal val="visible"/>
                                      </p:to>
                                    </p:set>
                                    <p:animEffect filter="fade" transition="in">
                                      <p:cBhvr>
                                        <p:cTn dur="2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laceholder 12">
  <p:cSld name="5_placeholder 12">
    <p:spTree>
      <p:nvGrpSpPr>
        <p:cNvPr id="174" name="Shape 174"/>
        <p:cNvGrpSpPr/>
        <p:nvPr/>
      </p:nvGrpSpPr>
      <p:grpSpPr>
        <a:xfrm>
          <a:off x="0" y="0"/>
          <a:ext cx="0" cy="0"/>
          <a:chOff x="0" y="0"/>
          <a:chExt cx="0" cy="0"/>
        </a:xfrm>
      </p:grpSpPr>
      <p:sp>
        <p:nvSpPr>
          <p:cNvPr id="175" name="Google Shape;175;p97"/>
          <p:cNvSpPr/>
          <p:nvPr>
            <p:ph idx="2" type="pic"/>
          </p:nvPr>
        </p:nvSpPr>
        <p:spPr>
          <a:xfrm>
            <a:off x="3747056" y="1808821"/>
            <a:ext cx="1615109" cy="1282253"/>
          </a:xfrm>
          <a:prstGeom prst="rect">
            <a:avLst/>
          </a:prstGeom>
          <a:noFill/>
          <a:ln>
            <a:noFill/>
          </a:ln>
        </p:spPr>
      </p:sp>
      <p:sp>
        <p:nvSpPr>
          <p:cNvPr id="176" name="Google Shape;176;p97"/>
          <p:cNvSpPr/>
          <p:nvPr>
            <p:ph idx="3" type="pic"/>
          </p:nvPr>
        </p:nvSpPr>
        <p:spPr>
          <a:xfrm>
            <a:off x="5531128" y="1808821"/>
            <a:ext cx="1615109" cy="1282253"/>
          </a:xfrm>
          <a:prstGeom prst="rect">
            <a:avLst/>
          </a:prstGeom>
          <a:noFill/>
          <a:ln>
            <a:noFill/>
          </a:ln>
        </p:spPr>
      </p:sp>
      <p:sp>
        <p:nvSpPr>
          <p:cNvPr id="177" name="Google Shape;177;p97"/>
          <p:cNvSpPr/>
          <p:nvPr>
            <p:ph idx="4" type="pic"/>
          </p:nvPr>
        </p:nvSpPr>
        <p:spPr>
          <a:xfrm>
            <a:off x="7305264" y="1808821"/>
            <a:ext cx="1615109" cy="1282253"/>
          </a:xfrm>
          <a:prstGeom prst="rect">
            <a:avLst/>
          </a:prstGeom>
          <a:noFill/>
          <a:ln>
            <a:noFill/>
          </a:ln>
        </p:spPr>
      </p:sp>
      <p:sp>
        <p:nvSpPr>
          <p:cNvPr id="178" name="Google Shape;178;p97"/>
          <p:cNvSpPr txBox="1"/>
          <p:nvPr/>
        </p:nvSpPr>
        <p:spPr>
          <a:xfrm>
            <a:off x="892283" y="4784726"/>
            <a:ext cx="487017" cy="2539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lang="en-US" sz="1050">
                <a:solidFill>
                  <a:schemeClr val="dk1"/>
                </a:solidFill>
                <a:latin typeface="Lato Light"/>
                <a:ea typeface="Lato Light"/>
                <a:cs typeface="Lato Light"/>
                <a:sym typeface="Lato Light"/>
              </a:rPr>
              <a:t>‹#›</a:t>
            </a:fld>
            <a:endParaRPr sz="1050">
              <a:solidFill>
                <a:schemeClr val="dk1"/>
              </a:solidFill>
              <a:latin typeface="Lato Light"/>
              <a:ea typeface="Lato Light"/>
              <a:cs typeface="Lato Light"/>
              <a:sym typeface="Lato Light"/>
            </a:endParaRPr>
          </a:p>
        </p:txBody>
      </p:sp>
      <p:sp>
        <p:nvSpPr>
          <p:cNvPr id="179" name="Google Shape;179;p97"/>
          <p:cNvSpPr txBox="1"/>
          <p:nvPr/>
        </p:nvSpPr>
        <p:spPr>
          <a:xfrm>
            <a:off x="327560" y="4794665"/>
            <a:ext cx="615874" cy="25391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chemeClr val="dk1"/>
                </a:solidFill>
                <a:latin typeface="Lato Light"/>
                <a:ea typeface="Lato Light"/>
                <a:cs typeface="Lato Light"/>
                <a:sym typeface="Lato Light"/>
              </a:rPr>
              <a:t>SLIDE  </a:t>
            </a:r>
            <a:endParaRPr b="1" sz="1050">
              <a:solidFill>
                <a:schemeClr val="dk1"/>
              </a:solidFill>
              <a:latin typeface="Lato Light"/>
              <a:ea typeface="Lato Light"/>
              <a:cs typeface="Lato Light"/>
              <a:sym typeface="Lato Light"/>
            </a:endParaRPr>
          </a:p>
        </p:txBody>
      </p:sp>
      <p:cxnSp>
        <p:nvCxnSpPr>
          <p:cNvPr id="180" name="Google Shape;180;p97"/>
          <p:cNvCxnSpPr/>
          <p:nvPr/>
        </p:nvCxnSpPr>
        <p:spPr>
          <a:xfrm>
            <a:off x="821045" y="4909567"/>
            <a:ext cx="87156" cy="515"/>
          </a:xfrm>
          <a:prstGeom prst="straightConnector1">
            <a:avLst/>
          </a:prstGeom>
          <a:noFill/>
          <a:ln cap="flat" cmpd="sng" w="57150">
            <a:solidFill>
              <a:schemeClr val="accent1"/>
            </a:solidFill>
            <a:prstDash val="solid"/>
            <a:miter lim="800000"/>
            <a:headEnd len="sm" w="sm" type="none"/>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5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laceholder 8">
  <p:cSld name="3_Placeholder 8">
    <p:spTree>
      <p:nvGrpSpPr>
        <p:cNvPr id="181" name="Shape 181"/>
        <p:cNvGrpSpPr/>
        <p:nvPr/>
      </p:nvGrpSpPr>
      <p:grpSpPr>
        <a:xfrm>
          <a:off x="0" y="0"/>
          <a:ext cx="0" cy="0"/>
          <a:chOff x="0" y="0"/>
          <a:chExt cx="0" cy="0"/>
        </a:xfrm>
      </p:grpSpPr>
      <p:sp>
        <p:nvSpPr>
          <p:cNvPr id="182" name="Google Shape;182;p98"/>
          <p:cNvSpPr/>
          <p:nvPr>
            <p:ph idx="2" type="pic"/>
          </p:nvPr>
        </p:nvSpPr>
        <p:spPr>
          <a:xfrm>
            <a:off x="410498" y="365614"/>
            <a:ext cx="2038799" cy="2210861"/>
          </a:xfrm>
          <a:prstGeom prst="rect">
            <a:avLst/>
          </a:prstGeom>
          <a:noFill/>
          <a:ln>
            <a:noFill/>
          </a:ln>
        </p:spPr>
      </p:sp>
      <p:sp>
        <p:nvSpPr>
          <p:cNvPr id="183" name="Google Shape;183;p98"/>
          <p:cNvSpPr/>
          <p:nvPr>
            <p:ph idx="3" type="pic"/>
          </p:nvPr>
        </p:nvSpPr>
        <p:spPr>
          <a:xfrm>
            <a:off x="2449294" y="365614"/>
            <a:ext cx="2132376" cy="2210861"/>
          </a:xfrm>
          <a:prstGeom prst="rect">
            <a:avLst/>
          </a:prstGeom>
          <a:noFill/>
          <a:ln>
            <a:noFill/>
          </a:ln>
        </p:spPr>
      </p:sp>
      <p:sp>
        <p:nvSpPr>
          <p:cNvPr id="184" name="Google Shape;184;p98"/>
          <p:cNvSpPr/>
          <p:nvPr>
            <p:ph idx="4" type="pic"/>
          </p:nvPr>
        </p:nvSpPr>
        <p:spPr>
          <a:xfrm>
            <a:off x="4607839" y="365614"/>
            <a:ext cx="2012633" cy="2210861"/>
          </a:xfrm>
          <a:prstGeom prst="rect">
            <a:avLst/>
          </a:prstGeom>
          <a:noFill/>
          <a:ln>
            <a:noFill/>
          </a:ln>
        </p:spPr>
      </p:sp>
      <p:sp>
        <p:nvSpPr>
          <p:cNvPr id="185" name="Google Shape;185;p98"/>
          <p:cNvSpPr/>
          <p:nvPr>
            <p:ph idx="5" type="pic"/>
          </p:nvPr>
        </p:nvSpPr>
        <p:spPr>
          <a:xfrm>
            <a:off x="6646637" y="365614"/>
            <a:ext cx="2085657" cy="2210861"/>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laceholder 9">
  <p:cSld name="4_Placeholder 9">
    <p:spTree>
      <p:nvGrpSpPr>
        <p:cNvPr id="186" name="Shape 186"/>
        <p:cNvGrpSpPr/>
        <p:nvPr/>
      </p:nvGrpSpPr>
      <p:grpSpPr>
        <a:xfrm>
          <a:off x="0" y="0"/>
          <a:ext cx="0" cy="0"/>
          <a:chOff x="0" y="0"/>
          <a:chExt cx="0" cy="0"/>
        </a:xfrm>
      </p:grpSpPr>
      <p:sp>
        <p:nvSpPr>
          <p:cNvPr id="187" name="Google Shape;187;p99"/>
          <p:cNvSpPr/>
          <p:nvPr>
            <p:ph idx="2" type="pic"/>
          </p:nvPr>
        </p:nvSpPr>
        <p:spPr>
          <a:xfrm>
            <a:off x="410498" y="365614"/>
            <a:ext cx="2038799" cy="2210861"/>
          </a:xfrm>
          <a:prstGeom prst="rect">
            <a:avLst/>
          </a:prstGeom>
          <a:noFill/>
          <a:ln>
            <a:noFill/>
          </a:ln>
        </p:spPr>
      </p:sp>
      <p:sp>
        <p:nvSpPr>
          <p:cNvPr id="188" name="Google Shape;188;p99"/>
          <p:cNvSpPr/>
          <p:nvPr>
            <p:ph idx="3" type="pic"/>
          </p:nvPr>
        </p:nvSpPr>
        <p:spPr>
          <a:xfrm>
            <a:off x="2449294" y="365614"/>
            <a:ext cx="2132376" cy="2210861"/>
          </a:xfrm>
          <a:prstGeom prst="rect">
            <a:avLst/>
          </a:prstGeom>
          <a:noFill/>
          <a:ln>
            <a:noFill/>
          </a:ln>
        </p:spPr>
      </p:sp>
      <p:sp>
        <p:nvSpPr>
          <p:cNvPr id="189" name="Google Shape;189;p99"/>
          <p:cNvSpPr/>
          <p:nvPr>
            <p:ph idx="4" type="pic"/>
          </p:nvPr>
        </p:nvSpPr>
        <p:spPr>
          <a:xfrm>
            <a:off x="4607839" y="365614"/>
            <a:ext cx="2012633" cy="2210861"/>
          </a:xfrm>
          <a:prstGeom prst="rect">
            <a:avLst/>
          </a:prstGeom>
          <a:noFill/>
          <a:ln>
            <a:noFill/>
          </a:ln>
        </p:spPr>
      </p:sp>
      <p:sp>
        <p:nvSpPr>
          <p:cNvPr id="190" name="Google Shape;190;p99"/>
          <p:cNvSpPr/>
          <p:nvPr>
            <p:ph idx="5" type="pic"/>
          </p:nvPr>
        </p:nvSpPr>
        <p:spPr>
          <a:xfrm>
            <a:off x="6646637" y="365614"/>
            <a:ext cx="2085657" cy="2210861"/>
          </a:xfrm>
          <a:prstGeom prst="rect">
            <a:avLst/>
          </a:prstGeom>
          <a:noFill/>
          <a:ln>
            <a:noFill/>
          </a:ln>
        </p:spPr>
      </p:sp>
      <p:sp>
        <p:nvSpPr>
          <p:cNvPr id="191" name="Google Shape;191;p99"/>
          <p:cNvSpPr/>
          <p:nvPr>
            <p:ph idx="6" type="pic"/>
          </p:nvPr>
        </p:nvSpPr>
        <p:spPr>
          <a:xfrm>
            <a:off x="410498" y="2573866"/>
            <a:ext cx="2038799" cy="2210861"/>
          </a:xfrm>
          <a:prstGeom prst="rect">
            <a:avLst/>
          </a:prstGeom>
          <a:noFill/>
          <a:ln>
            <a:noFill/>
          </a:ln>
        </p:spPr>
      </p:sp>
      <p:sp>
        <p:nvSpPr>
          <p:cNvPr id="192" name="Google Shape;192;p99"/>
          <p:cNvSpPr/>
          <p:nvPr>
            <p:ph idx="7" type="pic"/>
          </p:nvPr>
        </p:nvSpPr>
        <p:spPr>
          <a:xfrm>
            <a:off x="6646637" y="2573866"/>
            <a:ext cx="2085657" cy="2210861"/>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Normal Center 4 images">
  <p:cSld name="3_Normal Center 4 images">
    <p:spTree>
      <p:nvGrpSpPr>
        <p:cNvPr id="193" name="Shape 193"/>
        <p:cNvGrpSpPr/>
        <p:nvPr/>
      </p:nvGrpSpPr>
      <p:grpSpPr>
        <a:xfrm>
          <a:off x="0" y="0"/>
          <a:ext cx="0" cy="0"/>
          <a:chOff x="0" y="0"/>
          <a:chExt cx="0" cy="0"/>
        </a:xfrm>
      </p:grpSpPr>
      <p:sp>
        <p:nvSpPr>
          <p:cNvPr id="194" name="Google Shape;194;p100"/>
          <p:cNvSpPr/>
          <p:nvPr>
            <p:ph idx="2" type="pic"/>
          </p:nvPr>
        </p:nvSpPr>
        <p:spPr>
          <a:xfrm>
            <a:off x="0" y="1659731"/>
            <a:ext cx="2277768" cy="1828800"/>
          </a:xfrm>
          <a:prstGeom prst="rect">
            <a:avLst/>
          </a:prstGeom>
          <a:noFill/>
          <a:ln>
            <a:noFill/>
          </a:ln>
        </p:spPr>
      </p:sp>
      <p:sp>
        <p:nvSpPr>
          <p:cNvPr id="195" name="Google Shape;195;p100"/>
          <p:cNvSpPr/>
          <p:nvPr>
            <p:ph idx="3" type="pic"/>
          </p:nvPr>
        </p:nvSpPr>
        <p:spPr>
          <a:xfrm>
            <a:off x="2285692" y="1659731"/>
            <a:ext cx="2243915" cy="1828800"/>
          </a:xfrm>
          <a:prstGeom prst="rect">
            <a:avLst/>
          </a:prstGeom>
          <a:noFill/>
          <a:ln>
            <a:noFill/>
          </a:ln>
        </p:spPr>
      </p:sp>
      <p:sp>
        <p:nvSpPr>
          <p:cNvPr id="196" name="Google Shape;196;p100"/>
          <p:cNvSpPr/>
          <p:nvPr>
            <p:ph idx="4" type="pic"/>
          </p:nvPr>
        </p:nvSpPr>
        <p:spPr>
          <a:xfrm>
            <a:off x="4547464" y="1659731"/>
            <a:ext cx="2325446" cy="1828800"/>
          </a:xfrm>
          <a:prstGeom prst="rect">
            <a:avLst/>
          </a:prstGeom>
          <a:noFill/>
          <a:ln>
            <a:noFill/>
          </a:ln>
        </p:spPr>
      </p:sp>
      <p:sp>
        <p:nvSpPr>
          <p:cNvPr id="197" name="Google Shape;197;p100"/>
          <p:cNvSpPr/>
          <p:nvPr>
            <p:ph idx="5" type="pic"/>
          </p:nvPr>
        </p:nvSpPr>
        <p:spPr>
          <a:xfrm>
            <a:off x="6872908" y="1659731"/>
            <a:ext cx="2271092" cy="1828800"/>
          </a:xfrm>
          <a:prstGeom prst="rect">
            <a:avLst/>
          </a:prstGeom>
          <a:noFill/>
          <a:ln>
            <a:noFill/>
          </a:ln>
        </p:spPr>
      </p:sp>
      <p:sp>
        <p:nvSpPr>
          <p:cNvPr id="198" name="Google Shape;198;p100"/>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100"/>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Normal Center 3 images">
  <p:cSld name="7_Normal Center 3 images">
    <p:spTree>
      <p:nvGrpSpPr>
        <p:cNvPr id="200" name="Shape 200"/>
        <p:cNvGrpSpPr/>
        <p:nvPr/>
      </p:nvGrpSpPr>
      <p:grpSpPr>
        <a:xfrm>
          <a:off x="0" y="0"/>
          <a:ext cx="0" cy="0"/>
          <a:chOff x="0" y="0"/>
          <a:chExt cx="0" cy="0"/>
        </a:xfrm>
      </p:grpSpPr>
      <p:sp>
        <p:nvSpPr>
          <p:cNvPr id="201" name="Google Shape;201;p101"/>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101"/>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3" name="Google Shape;203;p101"/>
          <p:cNvSpPr/>
          <p:nvPr>
            <p:ph idx="2" type="pic"/>
          </p:nvPr>
        </p:nvSpPr>
        <p:spPr>
          <a:xfrm>
            <a:off x="1103694" y="1457055"/>
            <a:ext cx="1659637" cy="1659637"/>
          </a:xfrm>
          <a:prstGeom prst="roundRect">
            <a:avLst>
              <a:gd fmla="val 8298" name="adj"/>
            </a:avLst>
          </a:prstGeom>
          <a:solidFill>
            <a:schemeClr val="lt1"/>
          </a:solidFill>
          <a:ln>
            <a:noFill/>
          </a:ln>
        </p:spPr>
      </p:sp>
      <p:sp>
        <p:nvSpPr>
          <p:cNvPr id="204" name="Google Shape;204;p101"/>
          <p:cNvSpPr/>
          <p:nvPr>
            <p:ph idx="3" type="pic"/>
          </p:nvPr>
        </p:nvSpPr>
        <p:spPr>
          <a:xfrm>
            <a:off x="3681954" y="1457055"/>
            <a:ext cx="1659637" cy="1659637"/>
          </a:xfrm>
          <a:prstGeom prst="roundRect">
            <a:avLst>
              <a:gd fmla="val 8298" name="adj"/>
            </a:avLst>
          </a:prstGeom>
          <a:solidFill>
            <a:schemeClr val="lt1"/>
          </a:solidFill>
          <a:ln>
            <a:noFill/>
          </a:ln>
        </p:spPr>
      </p:sp>
      <p:sp>
        <p:nvSpPr>
          <p:cNvPr id="205" name="Google Shape;205;p101"/>
          <p:cNvSpPr/>
          <p:nvPr>
            <p:ph idx="4" type="pic"/>
          </p:nvPr>
        </p:nvSpPr>
        <p:spPr>
          <a:xfrm>
            <a:off x="6260215" y="1457055"/>
            <a:ext cx="1659637" cy="1659637"/>
          </a:xfrm>
          <a:prstGeom prst="roundRect">
            <a:avLst>
              <a:gd fmla="val 8298" name="adj"/>
            </a:avLst>
          </a:prstGeom>
          <a:solidFill>
            <a:schemeClr val="lt1"/>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ustom Layout">
  <p:cSld name="33_Custom Layout">
    <p:spTree>
      <p:nvGrpSpPr>
        <p:cNvPr id="19" name="Shape 19"/>
        <p:cNvGrpSpPr/>
        <p:nvPr/>
      </p:nvGrpSpPr>
      <p:grpSpPr>
        <a:xfrm>
          <a:off x="0" y="0"/>
          <a:ext cx="0" cy="0"/>
          <a:chOff x="0" y="0"/>
          <a:chExt cx="0" cy="0"/>
        </a:xfrm>
      </p:grpSpPr>
      <p:sp>
        <p:nvSpPr>
          <p:cNvPr id="20" name="Google Shape;20;p70"/>
          <p:cNvSpPr/>
          <p:nvPr>
            <p:ph idx="2" type="pic"/>
          </p:nvPr>
        </p:nvSpPr>
        <p:spPr>
          <a:xfrm>
            <a:off x="1106007" y="-114298"/>
            <a:ext cx="8104668" cy="5257801"/>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Normal Center 4 ">
  <p:cSld name="5_Normal Center 4 ">
    <p:spTree>
      <p:nvGrpSpPr>
        <p:cNvPr id="206" name="Shape 206"/>
        <p:cNvGrpSpPr/>
        <p:nvPr/>
      </p:nvGrpSpPr>
      <p:grpSpPr>
        <a:xfrm>
          <a:off x="0" y="0"/>
          <a:ext cx="0" cy="0"/>
          <a:chOff x="0" y="0"/>
          <a:chExt cx="0" cy="0"/>
        </a:xfrm>
      </p:grpSpPr>
      <p:sp>
        <p:nvSpPr>
          <p:cNvPr id="207" name="Google Shape;207;p102"/>
          <p:cNvSpPr/>
          <p:nvPr>
            <p:ph idx="2" type="pic"/>
          </p:nvPr>
        </p:nvSpPr>
        <p:spPr>
          <a:xfrm>
            <a:off x="2822711" y="973531"/>
            <a:ext cx="1391478" cy="1372106"/>
          </a:xfrm>
          <a:prstGeom prst="rect">
            <a:avLst/>
          </a:prstGeom>
          <a:solidFill>
            <a:srgbClr val="F2F2F2"/>
          </a:solidFill>
          <a:ln>
            <a:noFill/>
          </a:ln>
        </p:spPr>
      </p:sp>
      <p:sp>
        <p:nvSpPr>
          <p:cNvPr id="208" name="Google Shape;208;p102"/>
          <p:cNvSpPr/>
          <p:nvPr>
            <p:ph idx="3" type="pic"/>
          </p:nvPr>
        </p:nvSpPr>
        <p:spPr>
          <a:xfrm>
            <a:off x="4338428" y="973528"/>
            <a:ext cx="1391478" cy="1372106"/>
          </a:xfrm>
          <a:prstGeom prst="rect">
            <a:avLst/>
          </a:prstGeom>
          <a:solidFill>
            <a:srgbClr val="F2F2F2"/>
          </a:solidFill>
          <a:ln>
            <a:noFill/>
          </a:ln>
        </p:spPr>
      </p:sp>
      <p:sp>
        <p:nvSpPr>
          <p:cNvPr id="209" name="Google Shape;209;p102"/>
          <p:cNvSpPr/>
          <p:nvPr>
            <p:ph idx="4" type="pic"/>
          </p:nvPr>
        </p:nvSpPr>
        <p:spPr>
          <a:xfrm>
            <a:off x="5854145" y="973528"/>
            <a:ext cx="1391478" cy="1372106"/>
          </a:xfrm>
          <a:prstGeom prst="rect">
            <a:avLst/>
          </a:prstGeom>
          <a:solidFill>
            <a:srgbClr val="F2F2F2"/>
          </a:solidFill>
          <a:ln>
            <a:noFill/>
          </a:ln>
        </p:spPr>
      </p:sp>
      <p:sp>
        <p:nvSpPr>
          <p:cNvPr id="210" name="Google Shape;210;p102"/>
          <p:cNvSpPr/>
          <p:nvPr>
            <p:ph idx="5" type="pic"/>
          </p:nvPr>
        </p:nvSpPr>
        <p:spPr>
          <a:xfrm>
            <a:off x="7369862" y="983214"/>
            <a:ext cx="1391478" cy="1372106"/>
          </a:xfrm>
          <a:prstGeom prst="rect">
            <a:avLst/>
          </a:prstGeom>
          <a:solidFill>
            <a:srgbClr val="F2F2F2"/>
          </a:solid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Normal Center 4 images">
  <p:cSld name="4_Normal Center 4 images">
    <p:spTree>
      <p:nvGrpSpPr>
        <p:cNvPr id="211" name="Shape 211"/>
        <p:cNvGrpSpPr/>
        <p:nvPr/>
      </p:nvGrpSpPr>
      <p:grpSpPr>
        <a:xfrm>
          <a:off x="0" y="0"/>
          <a:ext cx="0" cy="0"/>
          <a:chOff x="0" y="0"/>
          <a:chExt cx="0" cy="0"/>
        </a:xfrm>
      </p:grpSpPr>
      <p:sp>
        <p:nvSpPr>
          <p:cNvPr id="212" name="Google Shape;212;p103"/>
          <p:cNvSpPr/>
          <p:nvPr>
            <p:ph idx="2" type="pic"/>
          </p:nvPr>
        </p:nvSpPr>
        <p:spPr>
          <a:xfrm>
            <a:off x="551624" y="1570279"/>
            <a:ext cx="1903341" cy="994017"/>
          </a:xfrm>
          <a:prstGeom prst="rect">
            <a:avLst/>
          </a:prstGeom>
          <a:noFill/>
          <a:ln>
            <a:noFill/>
          </a:ln>
        </p:spPr>
      </p:sp>
      <p:sp>
        <p:nvSpPr>
          <p:cNvPr id="213" name="Google Shape;213;p103"/>
          <p:cNvSpPr/>
          <p:nvPr>
            <p:ph idx="3" type="pic"/>
          </p:nvPr>
        </p:nvSpPr>
        <p:spPr>
          <a:xfrm>
            <a:off x="2613995" y="1570279"/>
            <a:ext cx="1903341" cy="994017"/>
          </a:xfrm>
          <a:prstGeom prst="rect">
            <a:avLst/>
          </a:prstGeom>
          <a:noFill/>
          <a:ln>
            <a:noFill/>
          </a:ln>
        </p:spPr>
      </p:sp>
      <p:sp>
        <p:nvSpPr>
          <p:cNvPr id="214" name="Google Shape;214;p103"/>
          <p:cNvSpPr/>
          <p:nvPr>
            <p:ph idx="4" type="pic"/>
          </p:nvPr>
        </p:nvSpPr>
        <p:spPr>
          <a:xfrm>
            <a:off x="4676363" y="1570279"/>
            <a:ext cx="1903341" cy="994017"/>
          </a:xfrm>
          <a:prstGeom prst="rect">
            <a:avLst/>
          </a:prstGeom>
          <a:noFill/>
          <a:ln>
            <a:noFill/>
          </a:ln>
        </p:spPr>
      </p:sp>
      <p:sp>
        <p:nvSpPr>
          <p:cNvPr id="215" name="Google Shape;215;p103"/>
          <p:cNvSpPr/>
          <p:nvPr>
            <p:ph idx="5" type="pic"/>
          </p:nvPr>
        </p:nvSpPr>
        <p:spPr>
          <a:xfrm>
            <a:off x="6738734" y="1570279"/>
            <a:ext cx="1903341" cy="994017"/>
          </a:xfrm>
          <a:prstGeom prst="rect">
            <a:avLst/>
          </a:prstGeom>
          <a:noFill/>
          <a:ln>
            <a:noFill/>
          </a:ln>
        </p:spPr>
      </p:sp>
      <p:sp>
        <p:nvSpPr>
          <p:cNvPr id="216" name="Google Shape;216;p103"/>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103"/>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Normal Center 4 images">
  <p:cSld name="5_Normal Center 4 images">
    <p:spTree>
      <p:nvGrpSpPr>
        <p:cNvPr id="218" name="Shape 218"/>
        <p:cNvGrpSpPr/>
        <p:nvPr/>
      </p:nvGrpSpPr>
      <p:grpSpPr>
        <a:xfrm>
          <a:off x="0" y="0"/>
          <a:ext cx="0" cy="0"/>
          <a:chOff x="0" y="0"/>
          <a:chExt cx="0" cy="0"/>
        </a:xfrm>
      </p:grpSpPr>
      <p:sp>
        <p:nvSpPr>
          <p:cNvPr id="219" name="Google Shape;219;p10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0" name="Google Shape;220;p104"/>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21" name="Google Shape;221;p104"/>
          <p:cNvSpPr/>
          <p:nvPr>
            <p:ph idx="2" type="pic"/>
          </p:nvPr>
        </p:nvSpPr>
        <p:spPr>
          <a:xfrm>
            <a:off x="891827" y="1343963"/>
            <a:ext cx="3428999" cy="3107238"/>
          </a:xfrm>
          <a:prstGeom prst="rect">
            <a:avLst/>
          </a:prstGeom>
          <a:noFill/>
          <a:ln>
            <a:noFill/>
          </a:ln>
        </p:spPr>
      </p:sp>
      <p:sp>
        <p:nvSpPr>
          <p:cNvPr id="222" name="Google Shape;222;p104"/>
          <p:cNvSpPr/>
          <p:nvPr>
            <p:ph idx="3" type="pic"/>
          </p:nvPr>
        </p:nvSpPr>
        <p:spPr>
          <a:xfrm>
            <a:off x="4381705" y="1343966"/>
            <a:ext cx="2222339" cy="1524623"/>
          </a:xfrm>
          <a:prstGeom prst="rect">
            <a:avLst/>
          </a:prstGeom>
          <a:noFill/>
          <a:ln>
            <a:noFill/>
          </a:ln>
        </p:spPr>
      </p:sp>
      <p:sp>
        <p:nvSpPr>
          <p:cNvPr id="223" name="Google Shape;223;p104"/>
          <p:cNvSpPr/>
          <p:nvPr>
            <p:ph idx="4" type="pic"/>
          </p:nvPr>
        </p:nvSpPr>
        <p:spPr>
          <a:xfrm>
            <a:off x="6214063" y="2926581"/>
            <a:ext cx="2222339" cy="1524623"/>
          </a:xfrm>
          <a:prstGeom prst="rect">
            <a:avLst/>
          </a:prstGeom>
          <a:noFill/>
          <a:ln>
            <a:noFill/>
          </a:ln>
        </p:spPr>
      </p:sp>
      <p:sp>
        <p:nvSpPr>
          <p:cNvPr id="224" name="Google Shape;224;p104"/>
          <p:cNvSpPr/>
          <p:nvPr>
            <p:ph idx="5" type="pic"/>
          </p:nvPr>
        </p:nvSpPr>
        <p:spPr>
          <a:xfrm>
            <a:off x="4381704" y="2926581"/>
            <a:ext cx="1771481" cy="1524623"/>
          </a:xfrm>
          <a:prstGeom prst="rect">
            <a:avLst/>
          </a:prstGeom>
          <a:noFill/>
          <a:ln>
            <a:noFill/>
          </a:ln>
        </p:spPr>
      </p:sp>
      <p:sp>
        <p:nvSpPr>
          <p:cNvPr id="225" name="Google Shape;225;p104"/>
          <p:cNvSpPr/>
          <p:nvPr>
            <p:ph idx="6" type="pic"/>
          </p:nvPr>
        </p:nvSpPr>
        <p:spPr>
          <a:xfrm>
            <a:off x="6664921" y="1343966"/>
            <a:ext cx="1771481" cy="1524623"/>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Normal Center 4 images 2">
  <p:cSld name="4_Normal Center 4 images 2">
    <p:spTree>
      <p:nvGrpSpPr>
        <p:cNvPr id="226" name="Shape 226"/>
        <p:cNvGrpSpPr/>
        <p:nvPr/>
      </p:nvGrpSpPr>
      <p:grpSpPr>
        <a:xfrm>
          <a:off x="0" y="0"/>
          <a:ext cx="0" cy="0"/>
          <a:chOff x="0" y="0"/>
          <a:chExt cx="0" cy="0"/>
        </a:xfrm>
      </p:grpSpPr>
      <p:sp>
        <p:nvSpPr>
          <p:cNvPr id="227" name="Google Shape;227;p105"/>
          <p:cNvSpPr/>
          <p:nvPr>
            <p:ph idx="2" type="pic"/>
          </p:nvPr>
        </p:nvSpPr>
        <p:spPr>
          <a:xfrm>
            <a:off x="0" y="1"/>
            <a:ext cx="2277768" cy="2613992"/>
          </a:xfrm>
          <a:prstGeom prst="rect">
            <a:avLst/>
          </a:prstGeom>
          <a:noFill/>
          <a:ln>
            <a:noFill/>
          </a:ln>
        </p:spPr>
      </p:sp>
      <p:sp>
        <p:nvSpPr>
          <p:cNvPr id="228" name="Google Shape;228;p105"/>
          <p:cNvSpPr/>
          <p:nvPr>
            <p:ph idx="3" type="pic"/>
          </p:nvPr>
        </p:nvSpPr>
        <p:spPr>
          <a:xfrm>
            <a:off x="2285692" y="1"/>
            <a:ext cx="2243915" cy="2613992"/>
          </a:xfrm>
          <a:prstGeom prst="rect">
            <a:avLst/>
          </a:prstGeom>
          <a:noFill/>
          <a:ln>
            <a:noFill/>
          </a:ln>
        </p:spPr>
      </p:sp>
      <p:sp>
        <p:nvSpPr>
          <p:cNvPr id="229" name="Google Shape;229;p105"/>
          <p:cNvSpPr/>
          <p:nvPr>
            <p:ph idx="4" type="pic"/>
          </p:nvPr>
        </p:nvSpPr>
        <p:spPr>
          <a:xfrm>
            <a:off x="4547464" y="1"/>
            <a:ext cx="2325446" cy="2613992"/>
          </a:xfrm>
          <a:prstGeom prst="rect">
            <a:avLst/>
          </a:prstGeom>
          <a:noFill/>
          <a:ln>
            <a:noFill/>
          </a:ln>
        </p:spPr>
      </p:sp>
      <p:sp>
        <p:nvSpPr>
          <p:cNvPr id="230" name="Google Shape;230;p105"/>
          <p:cNvSpPr/>
          <p:nvPr>
            <p:ph idx="5" type="pic"/>
          </p:nvPr>
        </p:nvSpPr>
        <p:spPr>
          <a:xfrm>
            <a:off x="6872908" y="1"/>
            <a:ext cx="2271092" cy="2613992"/>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Normal Center circle images">
  <p:cSld name="3_Normal Center circle images">
    <p:spTree>
      <p:nvGrpSpPr>
        <p:cNvPr id="231" name="Shape 231"/>
        <p:cNvGrpSpPr/>
        <p:nvPr/>
      </p:nvGrpSpPr>
      <p:grpSpPr>
        <a:xfrm>
          <a:off x="0" y="0"/>
          <a:ext cx="0" cy="0"/>
          <a:chOff x="0" y="0"/>
          <a:chExt cx="0" cy="0"/>
        </a:xfrm>
      </p:grpSpPr>
      <p:sp>
        <p:nvSpPr>
          <p:cNvPr id="232" name="Google Shape;232;p106"/>
          <p:cNvSpPr/>
          <p:nvPr>
            <p:ph idx="2" type="pic"/>
          </p:nvPr>
        </p:nvSpPr>
        <p:spPr>
          <a:xfrm>
            <a:off x="1516910" y="1630017"/>
            <a:ext cx="1620000" cy="1620000"/>
          </a:xfrm>
          <a:prstGeom prst="ellipse">
            <a:avLst/>
          </a:prstGeom>
          <a:noFill/>
          <a:ln>
            <a:noFill/>
          </a:ln>
        </p:spPr>
      </p:sp>
      <p:sp>
        <p:nvSpPr>
          <p:cNvPr id="233" name="Google Shape;233;p106"/>
          <p:cNvSpPr/>
          <p:nvPr>
            <p:ph idx="3" type="pic"/>
          </p:nvPr>
        </p:nvSpPr>
        <p:spPr>
          <a:xfrm>
            <a:off x="3619037" y="1630017"/>
            <a:ext cx="1620000" cy="1620000"/>
          </a:xfrm>
          <a:prstGeom prst="ellipse">
            <a:avLst/>
          </a:prstGeom>
          <a:noFill/>
          <a:ln>
            <a:noFill/>
          </a:ln>
        </p:spPr>
      </p:sp>
      <p:sp>
        <p:nvSpPr>
          <p:cNvPr id="234" name="Google Shape;234;p106"/>
          <p:cNvSpPr/>
          <p:nvPr>
            <p:ph idx="4" type="pic"/>
          </p:nvPr>
        </p:nvSpPr>
        <p:spPr>
          <a:xfrm>
            <a:off x="5721163" y="1630017"/>
            <a:ext cx="1620000" cy="1620000"/>
          </a:xfrm>
          <a:prstGeom prst="ellipse">
            <a:avLst/>
          </a:prstGeom>
          <a:noFill/>
          <a:ln>
            <a:noFill/>
          </a:ln>
        </p:spPr>
      </p:sp>
      <p:sp>
        <p:nvSpPr>
          <p:cNvPr id="235" name="Google Shape;235;p106"/>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6" name="Google Shape;236;p106"/>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Normal Center circle images 4">
  <p:cSld name="4_Normal Center circle images 4">
    <p:spTree>
      <p:nvGrpSpPr>
        <p:cNvPr id="237" name="Shape 237"/>
        <p:cNvGrpSpPr/>
        <p:nvPr/>
      </p:nvGrpSpPr>
      <p:grpSpPr>
        <a:xfrm>
          <a:off x="0" y="0"/>
          <a:ext cx="0" cy="0"/>
          <a:chOff x="0" y="0"/>
          <a:chExt cx="0" cy="0"/>
        </a:xfrm>
      </p:grpSpPr>
      <p:sp>
        <p:nvSpPr>
          <p:cNvPr id="238" name="Google Shape;238;p107"/>
          <p:cNvSpPr/>
          <p:nvPr>
            <p:ph idx="2" type="pic"/>
          </p:nvPr>
        </p:nvSpPr>
        <p:spPr>
          <a:xfrm>
            <a:off x="918140" y="1858617"/>
            <a:ext cx="1620000" cy="1620000"/>
          </a:xfrm>
          <a:prstGeom prst="ellipse">
            <a:avLst/>
          </a:prstGeom>
          <a:noFill/>
          <a:ln>
            <a:noFill/>
          </a:ln>
        </p:spPr>
      </p:sp>
      <p:sp>
        <p:nvSpPr>
          <p:cNvPr id="239" name="Google Shape;239;p107"/>
          <p:cNvSpPr/>
          <p:nvPr>
            <p:ph idx="3" type="pic"/>
          </p:nvPr>
        </p:nvSpPr>
        <p:spPr>
          <a:xfrm>
            <a:off x="2836352" y="1858617"/>
            <a:ext cx="1620000" cy="1620000"/>
          </a:xfrm>
          <a:prstGeom prst="ellipse">
            <a:avLst/>
          </a:prstGeom>
          <a:noFill/>
          <a:ln>
            <a:noFill/>
          </a:ln>
        </p:spPr>
      </p:sp>
      <p:sp>
        <p:nvSpPr>
          <p:cNvPr id="240" name="Google Shape;240;p107"/>
          <p:cNvSpPr/>
          <p:nvPr>
            <p:ph idx="4" type="pic"/>
          </p:nvPr>
        </p:nvSpPr>
        <p:spPr>
          <a:xfrm>
            <a:off x="6688841" y="1858617"/>
            <a:ext cx="1620000" cy="1620000"/>
          </a:xfrm>
          <a:prstGeom prst="ellipse">
            <a:avLst/>
          </a:prstGeom>
          <a:noFill/>
          <a:ln>
            <a:noFill/>
          </a:ln>
        </p:spPr>
      </p:sp>
      <p:sp>
        <p:nvSpPr>
          <p:cNvPr id="241" name="Google Shape;241;p107"/>
          <p:cNvSpPr/>
          <p:nvPr>
            <p:ph idx="5" type="pic"/>
          </p:nvPr>
        </p:nvSpPr>
        <p:spPr>
          <a:xfrm>
            <a:off x="4754565" y="1858617"/>
            <a:ext cx="1620000" cy="1620000"/>
          </a:xfrm>
          <a:prstGeom prst="ellipse">
            <a:avLst/>
          </a:prstGeom>
          <a:noFill/>
          <a:ln>
            <a:noFill/>
          </a:ln>
        </p:spPr>
      </p:sp>
      <p:sp>
        <p:nvSpPr>
          <p:cNvPr id="242" name="Google Shape;242;p107"/>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2400"/>
              <a:buFont typeface="Lato"/>
              <a:buNone/>
              <a:defRPr sz="24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107"/>
          <p:cNvSpPr txBox="1"/>
          <p:nvPr>
            <p:ph idx="1" type="body"/>
          </p:nvPr>
        </p:nvSpPr>
        <p:spPr>
          <a:xfrm>
            <a:off x="352841" y="696706"/>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rgbClr val="98A8BC"/>
              </a:buClr>
              <a:buSzPts val="1200"/>
              <a:buNone/>
              <a:defRPr sz="1200">
                <a:solidFill>
                  <a:srgbClr val="98A8BC"/>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Normal Center circle images 4">
  <p:cSld name="5_Normal Center circle images 4">
    <p:spTree>
      <p:nvGrpSpPr>
        <p:cNvPr id="244" name="Shape 244"/>
        <p:cNvGrpSpPr/>
        <p:nvPr/>
      </p:nvGrpSpPr>
      <p:grpSpPr>
        <a:xfrm>
          <a:off x="0" y="0"/>
          <a:ext cx="0" cy="0"/>
          <a:chOff x="0" y="0"/>
          <a:chExt cx="0" cy="0"/>
        </a:xfrm>
      </p:grpSpPr>
      <p:sp>
        <p:nvSpPr>
          <p:cNvPr id="245" name="Google Shape;245;p108"/>
          <p:cNvSpPr/>
          <p:nvPr>
            <p:ph idx="2" type="pic"/>
          </p:nvPr>
        </p:nvSpPr>
        <p:spPr>
          <a:xfrm>
            <a:off x="918140" y="1858617"/>
            <a:ext cx="1620000" cy="1620000"/>
          </a:xfrm>
          <a:prstGeom prst="ellipse">
            <a:avLst/>
          </a:prstGeom>
          <a:noFill/>
          <a:ln>
            <a:noFill/>
          </a:ln>
        </p:spPr>
      </p:sp>
      <p:sp>
        <p:nvSpPr>
          <p:cNvPr id="246" name="Google Shape;246;p108"/>
          <p:cNvSpPr/>
          <p:nvPr>
            <p:ph idx="3" type="pic"/>
          </p:nvPr>
        </p:nvSpPr>
        <p:spPr>
          <a:xfrm>
            <a:off x="2836352" y="1858617"/>
            <a:ext cx="1620000" cy="1620000"/>
          </a:xfrm>
          <a:prstGeom prst="ellipse">
            <a:avLst/>
          </a:prstGeom>
          <a:noFill/>
          <a:ln>
            <a:noFill/>
          </a:ln>
        </p:spPr>
      </p:sp>
      <p:sp>
        <p:nvSpPr>
          <p:cNvPr id="247" name="Google Shape;247;p108"/>
          <p:cNvSpPr/>
          <p:nvPr>
            <p:ph idx="4" type="pic"/>
          </p:nvPr>
        </p:nvSpPr>
        <p:spPr>
          <a:xfrm>
            <a:off x="6688841" y="1858617"/>
            <a:ext cx="1620000" cy="1620000"/>
          </a:xfrm>
          <a:prstGeom prst="ellipse">
            <a:avLst/>
          </a:prstGeom>
          <a:noFill/>
          <a:ln>
            <a:noFill/>
          </a:ln>
        </p:spPr>
      </p:sp>
      <p:sp>
        <p:nvSpPr>
          <p:cNvPr id="248" name="Google Shape;248;p108"/>
          <p:cNvSpPr/>
          <p:nvPr>
            <p:ph idx="5" type="pic"/>
          </p:nvPr>
        </p:nvSpPr>
        <p:spPr>
          <a:xfrm>
            <a:off x="4754565" y="1858617"/>
            <a:ext cx="1620000" cy="1620000"/>
          </a:xfrm>
          <a:prstGeom prst="ellipse">
            <a:avLst/>
          </a:prstGeom>
          <a:noFill/>
          <a:ln>
            <a:noFill/>
          </a:ln>
        </p:spPr>
      </p:sp>
      <p:sp>
        <p:nvSpPr>
          <p:cNvPr id="249" name="Google Shape;249;p108"/>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108"/>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 placeholder small">
  <p:cSld name="side placeholder small">
    <p:spTree>
      <p:nvGrpSpPr>
        <p:cNvPr id="251" name="Shape 251"/>
        <p:cNvGrpSpPr/>
        <p:nvPr/>
      </p:nvGrpSpPr>
      <p:grpSpPr>
        <a:xfrm>
          <a:off x="0" y="0"/>
          <a:ext cx="0" cy="0"/>
          <a:chOff x="0" y="0"/>
          <a:chExt cx="0" cy="0"/>
        </a:xfrm>
      </p:grpSpPr>
      <p:sp>
        <p:nvSpPr>
          <p:cNvPr id="252" name="Google Shape;252;p109"/>
          <p:cNvSpPr/>
          <p:nvPr>
            <p:ph idx="2" type="pic"/>
          </p:nvPr>
        </p:nvSpPr>
        <p:spPr>
          <a:xfrm>
            <a:off x="5198169" y="1410388"/>
            <a:ext cx="3945835" cy="2246244"/>
          </a:xfrm>
          <a:prstGeom prst="rect">
            <a:avLst/>
          </a:prstGeom>
          <a:noFill/>
          <a:ln>
            <a:noFill/>
          </a:ln>
        </p:spPr>
      </p:sp>
      <p:sp>
        <p:nvSpPr>
          <p:cNvPr id="253" name="Google Shape;253;p109"/>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4" name="Google Shape;254;p109"/>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de placeholder small">
  <p:cSld name="1_side placeholder small">
    <p:spTree>
      <p:nvGrpSpPr>
        <p:cNvPr id="255" name="Shape 255"/>
        <p:cNvGrpSpPr/>
        <p:nvPr/>
      </p:nvGrpSpPr>
      <p:grpSpPr>
        <a:xfrm>
          <a:off x="0" y="0"/>
          <a:ext cx="0" cy="0"/>
          <a:chOff x="0" y="0"/>
          <a:chExt cx="0" cy="0"/>
        </a:xfrm>
      </p:grpSpPr>
      <p:sp>
        <p:nvSpPr>
          <p:cNvPr id="256" name="Google Shape;256;p110"/>
          <p:cNvSpPr/>
          <p:nvPr>
            <p:ph idx="2" type="pic"/>
          </p:nvPr>
        </p:nvSpPr>
        <p:spPr>
          <a:xfrm>
            <a:off x="0" y="0"/>
            <a:ext cx="3269974" cy="51435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ide placeholder">
  <p:cSld name="2_side placeholder">
    <p:spTree>
      <p:nvGrpSpPr>
        <p:cNvPr id="257" name="Shape 257"/>
        <p:cNvGrpSpPr/>
        <p:nvPr/>
      </p:nvGrpSpPr>
      <p:grpSpPr>
        <a:xfrm>
          <a:off x="0" y="0"/>
          <a:ext cx="0" cy="0"/>
          <a:chOff x="0" y="0"/>
          <a:chExt cx="0" cy="0"/>
        </a:xfrm>
      </p:grpSpPr>
      <p:sp>
        <p:nvSpPr>
          <p:cNvPr id="258" name="Google Shape;258;p111"/>
          <p:cNvSpPr/>
          <p:nvPr>
            <p:ph idx="2" type="pic"/>
          </p:nvPr>
        </p:nvSpPr>
        <p:spPr>
          <a:xfrm>
            <a:off x="4" y="0"/>
            <a:ext cx="3061253"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7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Bebas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7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 name="Google Shape;24;p71"/>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9197A0"/>
              </a:buClr>
              <a:buSzPts val="1400"/>
              <a:buFont typeface="Lato Light"/>
              <a:buNone/>
              <a:defRPr/>
            </a:lvl1pPr>
            <a:lvl2pPr lvl="1" algn="l">
              <a:spcBef>
                <a:spcPts val="0"/>
              </a:spcBef>
              <a:spcAft>
                <a:spcPts val="0"/>
              </a:spcAft>
              <a:buClr>
                <a:schemeClr val="dk1"/>
              </a:buClr>
              <a:buSzPts val="1400"/>
              <a:buFont typeface="Lato Light"/>
              <a:buNone/>
              <a:defRPr/>
            </a:lvl2pPr>
            <a:lvl3pPr lvl="2" algn="l">
              <a:spcBef>
                <a:spcPts val="0"/>
              </a:spcBef>
              <a:spcAft>
                <a:spcPts val="0"/>
              </a:spcAft>
              <a:buClr>
                <a:schemeClr val="dk1"/>
              </a:buClr>
              <a:buSzPts val="1400"/>
              <a:buFont typeface="Lato Light"/>
              <a:buNone/>
              <a:defRPr/>
            </a:lvl3pPr>
            <a:lvl4pPr lvl="3" algn="l">
              <a:spcBef>
                <a:spcPts val="0"/>
              </a:spcBef>
              <a:spcAft>
                <a:spcPts val="0"/>
              </a:spcAft>
              <a:buClr>
                <a:schemeClr val="dk1"/>
              </a:buClr>
              <a:buSzPts val="1400"/>
              <a:buFont typeface="Lato Light"/>
              <a:buNone/>
              <a:defRPr/>
            </a:lvl4pPr>
            <a:lvl5pPr lvl="4" algn="l">
              <a:spcBef>
                <a:spcPts val="0"/>
              </a:spcBef>
              <a:spcAft>
                <a:spcPts val="0"/>
              </a:spcAft>
              <a:buClr>
                <a:schemeClr val="dk1"/>
              </a:buClr>
              <a:buSzPts val="1400"/>
              <a:buFont typeface="Lato Light"/>
              <a:buNone/>
              <a:defRPr/>
            </a:lvl5pPr>
            <a:lvl6pPr lvl="5" algn="l">
              <a:spcBef>
                <a:spcPts val="0"/>
              </a:spcBef>
              <a:spcAft>
                <a:spcPts val="0"/>
              </a:spcAft>
              <a:buClr>
                <a:schemeClr val="dk1"/>
              </a:buClr>
              <a:buSzPts val="1400"/>
              <a:buFont typeface="Lato Light"/>
              <a:buNone/>
              <a:defRPr/>
            </a:lvl6pPr>
            <a:lvl7pPr lvl="6" algn="l">
              <a:spcBef>
                <a:spcPts val="0"/>
              </a:spcBef>
              <a:spcAft>
                <a:spcPts val="0"/>
              </a:spcAft>
              <a:buClr>
                <a:schemeClr val="dk1"/>
              </a:buClr>
              <a:buSzPts val="1400"/>
              <a:buFont typeface="Lato Light"/>
              <a:buNone/>
              <a:defRPr/>
            </a:lvl7pPr>
            <a:lvl8pPr lvl="7" algn="l">
              <a:spcBef>
                <a:spcPts val="0"/>
              </a:spcBef>
              <a:spcAft>
                <a:spcPts val="0"/>
              </a:spcAft>
              <a:buClr>
                <a:schemeClr val="dk1"/>
              </a:buClr>
              <a:buSzPts val="1400"/>
              <a:buFont typeface="Lato Light"/>
              <a:buNone/>
              <a:defRPr/>
            </a:lvl8pPr>
            <a:lvl9pPr lvl="8" algn="l">
              <a:spcBef>
                <a:spcPts val="0"/>
              </a:spcBef>
              <a:spcAft>
                <a:spcPts val="0"/>
              </a:spcAft>
              <a:buClr>
                <a:schemeClr val="dk1"/>
              </a:buClr>
              <a:buSzPts val="1400"/>
              <a:buFont typeface="Lato Light"/>
              <a:buNone/>
              <a:defRPr/>
            </a:lvl9pPr>
          </a:lstStyle>
          <a:p/>
        </p:txBody>
      </p:sp>
      <p:sp>
        <p:nvSpPr>
          <p:cNvPr id="25" name="Google Shape;25;p71"/>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9197A0"/>
              </a:buClr>
              <a:buSzPts val="1400"/>
              <a:buFont typeface="Lato Light"/>
              <a:buNone/>
              <a:defRPr/>
            </a:lvl1pPr>
            <a:lvl2pPr lvl="1" algn="l">
              <a:spcBef>
                <a:spcPts val="0"/>
              </a:spcBef>
              <a:spcAft>
                <a:spcPts val="0"/>
              </a:spcAft>
              <a:buClr>
                <a:schemeClr val="dk1"/>
              </a:buClr>
              <a:buSzPts val="1400"/>
              <a:buFont typeface="Lato Light"/>
              <a:buNone/>
              <a:defRPr/>
            </a:lvl2pPr>
            <a:lvl3pPr lvl="2" algn="l">
              <a:spcBef>
                <a:spcPts val="0"/>
              </a:spcBef>
              <a:spcAft>
                <a:spcPts val="0"/>
              </a:spcAft>
              <a:buClr>
                <a:schemeClr val="dk1"/>
              </a:buClr>
              <a:buSzPts val="1400"/>
              <a:buFont typeface="Lato Light"/>
              <a:buNone/>
              <a:defRPr/>
            </a:lvl3pPr>
            <a:lvl4pPr lvl="3" algn="l">
              <a:spcBef>
                <a:spcPts val="0"/>
              </a:spcBef>
              <a:spcAft>
                <a:spcPts val="0"/>
              </a:spcAft>
              <a:buClr>
                <a:schemeClr val="dk1"/>
              </a:buClr>
              <a:buSzPts val="1400"/>
              <a:buFont typeface="Lato Light"/>
              <a:buNone/>
              <a:defRPr/>
            </a:lvl4pPr>
            <a:lvl5pPr lvl="4" algn="l">
              <a:spcBef>
                <a:spcPts val="0"/>
              </a:spcBef>
              <a:spcAft>
                <a:spcPts val="0"/>
              </a:spcAft>
              <a:buClr>
                <a:schemeClr val="dk1"/>
              </a:buClr>
              <a:buSzPts val="1400"/>
              <a:buFont typeface="Lato Light"/>
              <a:buNone/>
              <a:defRPr/>
            </a:lvl5pPr>
            <a:lvl6pPr lvl="5" algn="l">
              <a:spcBef>
                <a:spcPts val="0"/>
              </a:spcBef>
              <a:spcAft>
                <a:spcPts val="0"/>
              </a:spcAft>
              <a:buClr>
                <a:schemeClr val="dk1"/>
              </a:buClr>
              <a:buSzPts val="1400"/>
              <a:buFont typeface="Lato Light"/>
              <a:buNone/>
              <a:defRPr/>
            </a:lvl6pPr>
            <a:lvl7pPr lvl="6" algn="l">
              <a:spcBef>
                <a:spcPts val="0"/>
              </a:spcBef>
              <a:spcAft>
                <a:spcPts val="0"/>
              </a:spcAft>
              <a:buClr>
                <a:schemeClr val="dk1"/>
              </a:buClr>
              <a:buSzPts val="1400"/>
              <a:buFont typeface="Lato Light"/>
              <a:buNone/>
              <a:defRPr/>
            </a:lvl7pPr>
            <a:lvl8pPr lvl="7" algn="l">
              <a:spcBef>
                <a:spcPts val="0"/>
              </a:spcBef>
              <a:spcAft>
                <a:spcPts val="0"/>
              </a:spcAft>
              <a:buClr>
                <a:schemeClr val="dk1"/>
              </a:buClr>
              <a:buSzPts val="1400"/>
              <a:buFont typeface="Lato Light"/>
              <a:buNone/>
              <a:defRPr/>
            </a:lvl8pPr>
            <a:lvl9pPr lvl="8" algn="l">
              <a:spcBef>
                <a:spcPts val="0"/>
              </a:spcBef>
              <a:spcAft>
                <a:spcPts val="0"/>
              </a:spcAft>
              <a:buClr>
                <a:schemeClr val="dk1"/>
              </a:buClr>
              <a:buSzPts val="1400"/>
              <a:buFont typeface="Lato Light"/>
              <a:buNone/>
              <a:defRPr/>
            </a:lvl9pPr>
          </a:lstStyle>
          <a:p/>
        </p:txBody>
      </p:sp>
      <p:sp>
        <p:nvSpPr>
          <p:cNvPr id="26" name="Google Shape;26;p71"/>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1pPr>
            <a:lvl2pPr indent="0" lvl="1"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2pPr>
            <a:lvl3pPr indent="0" lvl="2"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3pPr>
            <a:lvl4pPr indent="0" lvl="3"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4pPr>
            <a:lvl5pPr indent="0" lvl="4"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5pPr>
            <a:lvl6pPr indent="0" lvl="5"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6pPr>
            <a:lvl7pPr indent="0" lvl="6"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7pPr>
            <a:lvl8pPr indent="0" lvl="7"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8pPr>
            <a:lvl9pPr indent="0" lvl="8"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ide placeholder 3 full">
  <p:cSld name="8_side placeholder 3 full">
    <p:spTree>
      <p:nvGrpSpPr>
        <p:cNvPr id="259" name="Shape 259"/>
        <p:cNvGrpSpPr/>
        <p:nvPr/>
      </p:nvGrpSpPr>
      <p:grpSpPr>
        <a:xfrm>
          <a:off x="0" y="0"/>
          <a:ext cx="0" cy="0"/>
          <a:chOff x="0" y="0"/>
          <a:chExt cx="0" cy="0"/>
        </a:xfrm>
      </p:grpSpPr>
      <p:sp>
        <p:nvSpPr>
          <p:cNvPr id="260" name="Google Shape;260;p112"/>
          <p:cNvSpPr/>
          <p:nvPr>
            <p:ph idx="2" type="pic"/>
          </p:nvPr>
        </p:nvSpPr>
        <p:spPr>
          <a:xfrm>
            <a:off x="4" y="0"/>
            <a:ext cx="3061253" cy="5143500"/>
          </a:xfrm>
          <a:prstGeom prst="rect">
            <a:avLst/>
          </a:prstGeom>
          <a:noFill/>
          <a:ln>
            <a:noFill/>
          </a:ln>
        </p:spPr>
      </p:sp>
      <p:sp>
        <p:nvSpPr>
          <p:cNvPr id="261" name="Google Shape;261;p112"/>
          <p:cNvSpPr/>
          <p:nvPr>
            <p:ph idx="3" type="pic"/>
          </p:nvPr>
        </p:nvSpPr>
        <p:spPr>
          <a:xfrm>
            <a:off x="3061256" y="0"/>
            <a:ext cx="3061253" cy="5143500"/>
          </a:xfrm>
          <a:prstGeom prst="rect">
            <a:avLst/>
          </a:prstGeom>
          <a:noFill/>
          <a:ln>
            <a:noFill/>
          </a:ln>
        </p:spPr>
      </p:sp>
      <p:sp>
        <p:nvSpPr>
          <p:cNvPr id="262" name="Google Shape;262;p112"/>
          <p:cNvSpPr/>
          <p:nvPr>
            <p:ph idx="4" type="pic"/>
          </p:nvPr>
        </p:nvSpPr>
        <p:spPr>
          <a:xfrm>
            <a:off x="6082750" y="0"/>
            <a:ext cx="3061253" cy="51435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ide placeholder left full">
  <p:cSld name="8_side placeholder left full">
    <p:spTree>
      <p:nvGrpSpPr>
        <p:cNvPr id="263" name="Shape 263"/>
        <p:cNvGrpSpPr/>
        <p:nvPr/>
      </p:nvGrpSpPr>
      <p:grpSpPr>
        <a:xfrm>
          <a:off x="0" y="0"/>
          <a:ext cx="0" cy="0"/>
          <a:chOff x="0" y="0"/>
          <a:chExt cx="0" cy="0"/>
        </a:xfrm>
      </p:grpSpPr>
      <p:sp>
        <p:nvSpPr>
          <p:cNvPr id="264" name="Google Shape;264;p113"/>
          <p:cNvSpPr/>
          <p:nvPr>
            <p:ph idx="2" type="pic"/>
          </p:nvPr>
        </p:nvSpPr>
        <p:spPr>
          <a:xfrm>
            <a:off x="0" y="0"/>
            <a:ext cx="5078896" cy="51435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ide placeholder abstract 1">
  <p:cSld name="9_side placeholder abstract 1">
    <p:spTree>
      <p:nvGrpSpPr>
        <p:cNvPr id="265" name="Shape 265"/>
        <p:cNvGrpSpPr/>
        <p:nvPr/>
      </p:nvGrpSpPr>
      <p:grpSpPr>
        <a:xfrm>
          <a:off x="0" y="0"/>
          <a:ext cx="0" cy="0"/>
          <a:chOff x="0" y="0"/>
          <a:chExt cx="0" cy="0"/>
        </a:xfrm>
      </p:grpSpPr>
      <p:sp>
        <p:nvSpPr>
          <p:cNvPr id="266" name="Google Shape;266;p114"/>
          <p:cNvSpPr/>
          <p:nvPr>
            <p:ph idx="2" type="pic"/>
          </p:nvPr>
        </p:nvSpPr>
        <p:spPr>
          <a:xfrm>
            <a:off x="330064" y="1341783"/>
            <a:ext cx="4013339" cy="3593410"/>
          </a:xfrm>
          <a:prstGeom prst="rect">
            <a:avLst/>
          </a:prstGeom>
          <a:noFill/>
          <a:ln>
            <a:noFill/>
          </a:ln>
        </p:spPr>
      </p:sp>
      <p:sp>
        <p:nvSpPr>
          <p:cNvPr id="267" name="Google Shape;267;p11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114"/>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ide placeholder abstract 2">
  <p:cSld name="10_side placeholder abstract 2">
    <p:spTree>
      <p:nvGrpSpPr>
        <p:cNvPr id="269" name="Shape 269"/>
        <p:cNvGrpSpPr/>
        <p:nvPr/>
      </p:nvGrpSpPr>
      <p:grpSpPr>
        <a:xfrm>
          <a:off x="0" y="0"/>
          <a:ext cx="0" cy="0"/>
          <a:chOff x="0" y="0"/>
          <a:chExt cx="0" cy="0"/>
        </a:xfrm>
      </p:grpSpPr>
      <p:sp>
        <p:nvSpPr>
          <p:cNvPr id="270" name="Google Shape;270;p115"/>
          <p:cNvSpPr/>
          <p:nvPr>
            <p:ph idx="2" type="pic"/>
          </p:nvPr>
        </p:nvSpPr>
        <p:spPr>
          <a:xfrm>
            <a:off x="240967" y="1550505"/>
            <a:ext cx="3933470" cy="3407370"/>
          </a:xfrm>
          <a:prstGeom prst="rect">
            <a:avLst/>
          </a:prstGeom>
          <a:noFill/>
          <a:ln>
            <a:noFill/>
          </a:ln>
        </p:spPr>
      </p:sp>
      <p:sp>
        <p:nvSpPr>
          <p:cNvPr id="271" name="Google Shape;271;p115"/>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115"/>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ide placeholder creative ">
  <p:cSld name="5_side placeholder creative ">
    <p:spTree>
      <p:nvGrpSpPr>
        <p:cNvPr id="273" name="Shape 273"/>
        <p:cNvGrpSpPr/>
        <p:nvPr/>
      </p:nvGrpSpPr>
      <p:grpSpPr>
        <a:xfrm>
          <a:off x="0" y="0"/>
          <a:ext cx="0" cy="0"/>
          <a:chOff x="0" y="0"/>
          <a:chExt cx="0" cy="0"/>
        </a:xfrm>
      </p:grpSpPr>
      <p:sp>
        <p:nvSpPr>
          <p:cNvPr id="274" name="Google Shape;274;p116"/>
          <p:cNvSpPr/>
          <p:nvPr>
            <p:ph idx="2" type="pic"/>
          </p:nvPr>
        </p:nvSpPr>
        <p:spPr>
          <a:xfrm flipH="1">
            <a:off x="-786202" y="-323202"/>
            <a:ext cx="4284779" cy="3414275"/>
          </a:xfrm>
          <a:prstGeom prst="rect">
            <a:avLst/>
          </a:prstGeom>
          <a:solidFill>
            <a:schemeClr val="lt1"/>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ide placeholder TWIN">
  <p:cSld name="8_side placeholder TWIN">
    <p:spTree>
      <p:nvGrpSpPr>
        <p:cNvPr id="275" name="Shape 275"/>
        <p:cNvGrpSpPr/>
        <p:nvPr/>
      </p:nvGrpSpPr>
      <p:grpSpPr>
        <a:xfrm>
          <a:off x="0" y="0"/>
          <a:ext cx="0" cy="0"/>
          <a:chOff x="0" y="0"/>
          <a:chExt cx="0" cy="0"/>
        </a:xfrm>
      </p:grpSpPr>
      <p:sp>
        <p:nvSpPr>
          <p:cNvPr id="276" name="Google Shape;276;p117"/>
          <p:cNvSpPr/>
          <p:nvPr>
            <p:ph idx="2" type="pic"/>
          </p:nvPr>
        </p:nvSpPr>
        <p:spPr>
          <a:xfrm>
            <a:off x="4" y="4"/>
            <a:ext cx="2474843" cy="5143499"/>
          </a:xfrm>
          <a:prstGeom prst="rect">
            <a:avLst/>
          </a:prstGeom>
          <a:noFill/>
          <a:ln>
            <a:noFill/>
          </a:ln>
        </p:spPr>
      </p:sp>
      <p:sp>
        <p:nvSpPr>
          <p:cNvPr id="277" name="Google Shape;277;p117"/>
          <p:cNvSpPr/>
          <p:nvPr>
            <p:ph idx="3" type="pic"/>
          </p:nvPr>
        </p:nvSpPr>
        <p:spPr>
          <a:xfrm>
            <a:off x="6788427" y="4"/>
            <a:ext cx="2355574" cy="5143499"/>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ide placeholder">
  <p:cSld name="5_side placeholder">
    <p:spTree>
      <p:nvGrpSpPr>
        <p:cNvPr id="278" name="Shape 278"/>
        <p:cNvGrpSpPr/>
        <p:nvPr/>
      </p:nvGrpSpPr>
      <p:grpSpPr>
        <a:xfrm>
          <a:off x="0" y="0"/>
          <a:ext cx="0" cy="0"/>
          <a:chOff x="0" y="0"/>
          <a:chExt cx="0" cy="0"/>
        </a:xfrm>
      </p:grpSpPr>
      <p:sp>
        <p:nvSpPr>
          <p:cNvPr id="279" name="Google Shape;279;p118"/>
          <p:cNvSpPr/>
          <p:nvPr>
            <p:ph idx="2" type="pic"/>
          </p:nvPr>
        </p:nvSpPr>
        <p:spPr>
          <a:xfrm>
            <a:off x="4" y="4"/>
            <a:ext cx="3061253" cy="4681331"/>
          </a:xfrm>
          <a:prstGeom prst="rect">
            <a:avLst/>
          </a:prstGeom>
          <a:noFill/>
          <a:ln>
            <a:noFill/>
          </a:ln>
        </p:spPr>
      </p:sp>
      <p:sp>
        <p:nvSpPr>
          <p:cNvPr id="280" name="Google Shape;280;p118"/>
          <p:cNvSpPr/>
          <p:nvPr>
            <p:ph idx="3" type="pic"/>
          </p:nvPr>
        </p:nvSpPr>
        <p:spPr>
          <a:xfrm>
            <a:off x="3190462" y="2514603"/>
            <a:ext cx="5953538" cy="2166731"/>
          </a:xfrm>
          <a:prstGeom prst="rect">
            <a:avLst/>
          </a:prstGeom>
          <a:noFill/>
          <a:ln>
            <a:noFill/>
          </a:ln>
        </p:spPr>
      </p:sp>
      <p:sp>
        <p:nvSpPr>
          <p:cNvPr id="281" name="Google Shape;281;p118"/>
          <p:cNvSpPr/>
          <p:nvPr>
            <p:ph idx="4" type="pic"/>
          </p:nvPr>
        </p:nvSpPr>
        <p:spPr>
          <a:xfrm>
            <a:off x="3190463" y="3"/>
            <a:ext cx="3011556" cy="2371450"/>
          </a:xfrm>
          <a:prstGeom prst="rect">
            <a:avLst/>
          </a:prstGeom>
          <a:noFill/>
          <a:ln>
            <a:noFill/>
          </a:ln>
        </p:spPr>
      </p:sp>
      <p:sp>
        <p:nvSpPr>
          <p:cNvPr id="282" name="Google Shape;282;p118"/>
          <p:cNvSpPr/>
          <p:nvPr>
            <p:ph idx="5" type="pic"/>
          </p:nvPr>
        </p:nvSpPr>
        <p:spPr>
          <a:xfrm>
            <a:off x="6331228" y="9943"/>
            <a:ext cx="2812772" cy="2361511"/>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ide placeholder">
  <p:cSld name="1_side placeholder">
    <p:spTree>
      <p:nvGrpSpPr>
        <p:cNvPr id="283" name="Shape 283"/>
        <p:cNvGrpSpPr/>
        <p:nvPr/>
      </p:nvGrpSpPr>
      <p:grpSpPr>
        <a:xfrm>
          <a:off x="0" y="0"/>
          <a:ext cx="0" cy="0"/>
          <a:chOff x="0" y="0"/>
          <a:chExt cx="0" cy="0"/>
        </a:xfrm>
      </p:grpSpPr>
      <p:sp>
        <p:nvSpPr>
          <p:cNvPr id="284" name="Google Shape;284;p119"/>
          <p:cNvSpPr/>
          <p:nvPr>
            <p:ph idx="2" type="pic"/>
          </p:nvPr>
        </p:nvSpPr>
        <p:spPr>
          <a:xfrm>
            <a:off x="6311350" y="0"/>
            <a:ext cx="2832653" cy="51435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ide placeholder 2">
  <p:cSld name="8_side placeholder 2">
    <p:spTree>
      <p:nvGrpSpPr>
        <p:cNvPr id="285" name="Shape 285"/>
        <p:cNvGrpSpPr/>
        <p:nvPr/>
      </p:nvGrpSpPr>
      <p:grpSpPr>
        <a:xfrm>
          <a:off x="0" y="0"/>
          <a:ext cx="0" cy="0"/>
          <a:chOff x="0" y="0"/>
          <a:chExt cx="0" cy="0"/>
        </a:xfrm>
      </p:grpSpPr>
      <p:sp>
        <p:nvSpPr>
          <p:cNvPr id="286" name="Google Shape;286;p120"/>
          <p:cNvSpPr/>
          <p:nvPr>
            <p:ph idx="2" type="pic"/>
          </p:nvPr>
        </p:nvSpPr>
        <p:spPr>
          <a:xfrm>
            <a:off x="3866322" y="0"/>
            <a:ext cx="5277678" cy="51435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ide placeholder 5">
  <p:cSld name="9_side placeholder 5">
    <p:spTree>
      <p:nvGrpSpPr>
        <p:cNvPr id="287" name="Shape 287"/>
        <p:cNvGrpSpPr/>
        <p:nvPr/>
      </p:nvGrpSpPr>
      <p:grpSpPr>
        <a:xfrm>
          <a:off x="0" y="0"/>
          <a:ext cx="0" cy="0"/>
          <a:chOff x="0" y="0"/>
          <a:chExt cx="0" cy="0"/>
        </a:xfrm>
      </p:grpSpPr>
      <p:sp>
        <p:nvSpPr>
          <p:cNvPr id="288" name="Google Shape;288;p121"/>
          <p:cNvSpPr/>
          <p:nvPr>
            <p:ph idx="2" type="pic"/>
          </p:nvPr>
        </p:nvSpPr>
        <p:spPr>
          <a:xfrm>
            <a:off x="2216427" y="0"/>
            <a:ext cx="6927574" cy="51435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7" name="Shape 27"/>
        <p:cNvGrpSpPr/>
        <p:nvPr/>
      </p:nvGrpSpPr>
      <p:grpSpPr>
        <a:xfrm>
          <a:off x="0" y="0"/>
          <a:ext cx="0" cy="0"/>
          <a:chOff x="0" y="0"/>
          <a:chExt cx="0" cy="0"/>
        </a:xfrm>
      </p:grpSpPr>
      <p:sp>
        <p:nvSpPr>
          <p:cNvPr id="28" name="Google Shape;28;p74"/>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9197A0"/>
              </a:buClr>
              <a:buSzPts val="1400"/>
              <a:buFont typeface="Lato Light"/>
              <a:buNone/>
              <a:defRPr/>
            </a:lvl1pPr>
            <a:lvl2pPr lvl="1" algn="l">
              <a:spcBef>
                <a:spcPts val="0"/>
              </a:spcBef>
              <a:spcAft>
                <a:spcPts val="0"/>
              </a:spcAft>
              <a:buClr>
                <a:schemeClr val="dk1"/>
              </a:buClr>
              <a:buSzPts val="1400"/>
              <a:buFont typeface="Lato Light"/>
              <a:buNone/>
              <a:defRPr/>
            </a:lvl2pPr>
            <a:lvl3pPr lvl="2" algn="l">
              <a:spcBef>
                <a:spcPts val="0"/>
              </a:spcBef>
              <a:spcAft>
                <a:spcPts val="0"/>
              </a:spcAft>
              <a:buClr>
                <a:schemeClr val="dk1"/>
              </a:buClr>
              <a:buSzPts val="1400"/>
              <a:buFont typeface="Lato Light"/>
              <a:buNone/>
              <a:defRPr/>
            </a:lvl3pPr>
            <a:lvl4pPr lvl="3" algn="l">
              <a:spcBef>
                <a:spcPts val="0"/>
              </a:spcBef>
              <a:spcAft>
                <a:spcPts val="0"/>
              </a:spcAft>
              <a:buClr>
                <a:schemeClr val="dk1"/>
              </a:buClr>
              <a:buSzPts val="1400"/>
              <a:buFont typeface="Lato Light"/>
              <a:buNone/>
              <a:defRPr/>
            </a:lvl4pPr>
            <a:lvl5pPr lvl="4" algn="l">
              <a:spcBef>
                <a:spcPts val="0"/>
              </a:spcBef>
              <a:spcAft>
                <a:spcPts val="0"/>
              </a:spcAft>
              <a:buClr>
                <a:schemeClr val="dk1"/>
              </a:buClr>
              <a:buSzPts val="1400"/>
              <a:buFont typeface="Lato Light"/>
              <a:buNone/>
              <a:defRPr/>
            </a:lvl5pPr>
            <a:lvl6pPr lvl="5" algn="l">
              <a:spcBef>
                <a:spcPts val="0"/>
              </a:spcBef>
              <a:spcAft>
                <a:spcPts val="0"/>
              </a:spcAft>
              <a:buClr>
                <a:schemeClr val="dk1"/>
              </a:buClr>
              <a:buSzPts val="1400"/>
              <a:buFont typeface="Lato Light"/>
              <a:buNone/>
              <a:defRPr/>
            </a:lvl6pPr>
            <a:lvl7pPr lvl="6" algn="l">
              <a:spcBef>
                <a:spcPts val="0"/>
              </a:spcBef>
              <a:spcAft>
                <a:spcPts val="0"/>
              </a:spcAft>
              <a:buClr>
                <a:schemeClr val="dk1"/>
              </a:buClr>
              <a:buSzPts val="1400"/>
              <a:buFont typeface="Lato Light"/>
              <a:buNone/>
              <a:defRPr/>
            </a:lvl7pPr>
            <a:lvl8pPr lvl="7" algn="l">
              <a:spcBef>
                <a:spcPts val="0"/>
              </a:spcBef>
              <a:spcAft>
                <a:spcPts val="0"/>
              </a:spcAft>
              <a:buClr>
                <a:schemeClr val="dk1"/>
              </a:buClr>
              <a:buSzPts val="1400"/>
              <a:buFont typeface="Lato Light"/>
              <a:buNone/>
              <a:defRPr/>
            </a:lvl8pPr>
            <a:lvl9pPr lvl="8" algn="l">
              <a:spcBef>
                <a:spcPts val="0"/>
              </a:spcBef>
              <a:spcAft>
                <a:spcPts val="0"/>
              </a:spcAft>
              <a:buClr>
                <a:schemeClr val="dk1"/>
              </a:buClr>
              <a:buSzPts val="1400"/>
              <a:buFont typeface="Lato Light"/>
              <a:buNone/>
              <a:defRPr/>
            </a:lvl9pPr>
          </a:lstStyle>
          <a:p/>
        </p:txBody>
      </p:sp>
      <p:sp>
        <p:nvSpPr>
          <p:cNvPr id="29" name="Google Shape;29;p74"/>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9197A0"/>
              </a:buClr>
              <a:buSzPts val="1400"/>
              <a:buFont typeface="Lato Light"/>
              <a:buNone/>
              <a:defRPr/>
            </a:lvl1pPr>
            <a:lvl2pPr lvl="1" algn="l">
              <a:spcBef>
                <a:spcPts val="0"/>
              </a:spcBef>
              <a:spcAft>
                <a:spcPts val="0"/>
              </a:spcAft>
              <a:buClr>
                <a:schemeClr val="dk1"/>
              </a:buClr>
              <a:buSzPts val="1400"/>
              <a:buFont typeface="Lato Light"/>
              <a:buNone/>
              <a:defRPr/>
            </a:lvl2pPr>
            <a:lvl3pPr lvl="2" algn="l">
              <a:spcBef>
                <a:spcPts val="0"/>
              </a:spcBef>
              <a:spcAft>
                <a:spcPts val="0"/>
              </a:spcAft>
              <a:buClr>
                <a:schemeClr val="dk1"/>
              </a:buClr>
              <a:buSzPts val="1400"/>
              <a:buFont typeface="Lato Light"/>
              <a:buNone/>
              <a:defRPr/>
            </a:lvl3pPr>
            <a:lvl4pPr lvl="3" algn="l">
              <a:spcBef>
                <a:spcPts val="0"/>
              </a:spcBef>
              <a:spcAft>
                <a:spcPts val="0"/>
              </a:spcAft>
              <a:buClr>
                <a:schemeClr val="dk1"/>
              </a:buClr>
              <a:buSzPts val="1400"/>
              <a:buFont typeface="Lato Light"/>
              <a:buNone/>
              <a:defRPr/>
            </a:lvl4pPr>
            <a:lvl5pPr lvl="4" algn="l">
              <a:spcBef>
                <a:spcPts val="0"/>
              </a:spcBef>
              <a:spcAft>
                <a:spcPts val="0"/>
              </a:spcAft>
              <a:buClr>
                <a:schemeClr val="dk1"/>
              </a:buClr>
              <a:buSzPts val="1400"/>
              <a:buFont typeface="Lato Light"/>
              <a:buNone/>
              <a:defRPr/>
            </a:lvl5pPr>
            <a:lvl6pPr lvl="5" algn="l">
              <a:spcBef>
                <a:spcPts val="0"/>
              </a:spcBef>
              <a:spcAft>
                <a:spcPts val="0"/>
              </a:spcAft>
              <a:buClr>
                <a:schemeClr val="dk1"/>
              </a:buClr>
              <a:buSzPts val="1400"/>
              <a:buFont typeface="Lato Light"/>
              <a:buNone/>
              <a:defRPr/>
            </a:lvl6pPr>
            <a:lvl7pPr lvl="6" algn="l">
              <a:spcBef>
                <a:spcPts val="0"/>
              </a:spcBef>
              <a:spcAft>
                <a:spcPts val="0"/>
              </a:spcAft>
              <a:buClr>
                <a:schemeClr val="dk1"/>
              </a:buClr>
              <a:buSzPts val="1400"/>
              <a:buFont typeface="Lato Light"/>
              <a:buNone/>
              <a:defRPr/>
            </a:lvl7pPr>
            <a:lvl8pPr lvl="7" algn="l">
              <a:spcBef>
                <a:spcPts val="0"/>
              </a:spcBef>
              <a:spcAft>
                <a:spcPts val="0"/>
              </a:spcAft>
              <a:buClr>
                <a:schemeClr val="dk1"/>
              </a:buClr>
              <a:buSzPts val="1400"/>
              <a:buFont typeface="Lato Light"/>
              <a:buNone/>
              <a:defRPr/>
            </a:lvl8pPr>
            <a:lvl9pPr lvl="8" algn="l">
              <a:spcBef>
                <a:spcPts val="0"/>
              </a:spcBef>
              <a:spcAft>
                <a:spcPts val="0"/>
              </a:spcAft>
              <a:buClr>
                <a:schemeClr val="dk1"/>
              </a:buClr>
              <a:buSzPts val="1400"/>
              <a:buFont typeface="Lato Light"/>
              <a:buNone/>
              <a:defRPr/>
            </a:lvl9pPr>
          </a:lstStyle>
          <a:p/>
        </p:txBody>
      </p:sp>
      <p:sp>
        <p:nvSpPr>
          <p:cNvPr id="30" name="Google Shape;30;p74"/>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1pPr>
            <a:lvl2pPr indent="0" lvl="1"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2pPr>
            <a:lvl3pPr indent="0" lvl="2"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3pPr>
            <a:lvl4pPr indent="0" lvl="3"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4pPr>
            <a:lvl5pPr indent="0" lvl="4"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5pPr>
            <a:lvl6pPr indent="0" lvl="5"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6pPr>
            <a:lvl7pPr indent="0" lvl="6"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7pPr>
            <a:lvl8pPr indent="0" lvl="7"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8pPr>
            <a:lvl9pPr indent="0" lvl="8"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7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Bebas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4"/>
          <p:cNvSpPr txBox="1"/>
          <p:nvPr>
            <p:ph idx="1" type="body"/>
          </p:nvPr>
        </p:nvSpPr>
        <p:spPr>
          <a:xfrm>
            <a:off x="1143000" y="548640"/>
            <a:ext cx="6400800" cy="26060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ide placeholder 3">
  <p:cSld name="9_side placeholder 3">
    <p:spTree>
      <p:nvGrpSpPr>
        <p:cNvPr id="289" name="Shape 289"/>
        <p:cNvGrpSpPr/>
        <p:nvPr/>
      </p:nvGrpSpPr>
      <p:grpSpPr>
        <a:xfrm>
          <a:off x="0" y="0"/>
          <a:ext cx="0" cy="0"/>
          <a:chOff x="0" y="0"/>
          <a:chExt cx="0" cy="0"/>
        </a:xfrm>
      </p:grpSpPr>
      <p:sp>
        <p:nvSpPr>
          <p:cNvPr id="290" name="Google Shape;290;p122"/>
          <p:cNvSpPr/>
          <p:nvPr>
            <p:ph idx="2" type="pic"/>
          </p:nvPr>
        </p:nvSpPr>
        <p:spPr>
          <a:xfrm>
            <a:off x="3200398" y="4"/>
            <a:ext cx="5943602" cy="3578087"/>
          </a:xfrm>
          <a:prstGeom prst="rect">
            <a:avLst/>
          </a:prstGeom>
          <a:noFill/>
          <a:ln>
            <a:noFill/>
          </a:ln>
        </p:spPr>
      </p:sp>
      <p:sp>
        <p:nvSpPr>
          <p:cNvPr id="291" name="Google Shape;291;p122"/>
          <p:cNvSpPr/>
          <p:nvPr>
            <p:ph idx="3" type="pic"/>
          </p:nvPr>
        </p:nvSpPr>
        <p:spPr>
          <a:xfrm>
            <a:off x="3200399" y="3686914"/>
            <a:ext cx="1391478" cy="1372106"/>
          </a:xfrm>
          <a:prstGeom prst="rect">
            <a:avLst/>
          </a:prstGeom>
          <a:solidFill>
            <a:srgbClr val="F2F2F2"/>
          </a:solidFill>
          <a:ln>
            <a:noFill/>
          </a:ln>
        </p:spPr>
      </p:sp>
      <p:sp>
        <p:nvSpPr>
          <p:cNvPr id="292" name="Google Shape;292;p122"/>
          <p:cNvSpPr/>
          <p:nvPr>
            <p:ph idx="4" type="pic"/>
          </p:nvPr>
        </p:nvSpPr>
        <p:spPr>
          <a:xfrm>
            <a:off x="4716116" y="3686911"/>
            <a:ext cx="1391478" cy="1372106"/>
          </a:xfrm>
          <a:prstGeom prst="rect">
            <a:avLst/>
          </a:prstGeom>
          <a:solidFill>
            <a:srgbClr val="F2F2F2"/>
          </a:solidFill>
          <a:ln>
            <a:noFill/>
          </a:ln>
        </p:spPr>
      </p:sp>
      <p:sp>
        <p:nvSpPr>
          <p:cNvPr id="293" name="Google Shape;293;p122"/>
          <p:cNvSpPr/>
          <p:nvPr>
            <p:ph idx="5" type="pic"/>
          </p:nvPr>
        </p:nvSpPr>
        <p:spPr>
          <a:xfrm>
            <a:off x="6231833" y="3686911"/>
            <a:ext cx="1391478" cy="1372106"/>
          </a:xfrm>
          <a:prstGeom prst="rect">
            <a:avLst/>
          </a:prstGeom>
          <a:solidFill>
            <a:srgbClr val="F2F2F2"/>
          </a:solidFill>
          <a:ln>
            <a:noFill/>
          </a:ln>
        </p:spPr>
      </p:sp>
      <p:sp>
        <p:nvSpPr>
          <p:cNvPr id="294" name="Google Shape;294;p122"/>
          <p:cNvSpPr/>
          <p:nvPr>
            <p:ph idx="6" type="pic"/>
          </p:nvPr>
        </p:nvSpPr>
        <p:spPr>
          <a:xfrm>
            <a:off x="7747550" y="3696598"/>
            <a:ext cx="1391478" cy="1372106"/>
          </a:xfrm>
          <a:prstGeom prst="rect">
            <a:avLst/>
          </a:prstGeom>
          <a:solidFill>
            <a:srgbClr val="F2F2F2"/>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ide placeholder 6">
  <p:cSld name="10_side placeholder 6">
    <p:spTree>
      <p:nvGrpSpPr>
        <p:cNvPr id="295" name="Shape 295"/>
        <p:cNvGrpSpPr/>
        <p:nvPr/>
      </p:nvGrpSpPr>
      <p:grpSpPr>
        <a:xfrm>
          <a:off x="0" y="0"/>
          <a:ext cx="0" cy="0"/>
          <a:chOff x="0" y="0"/>
          <a:chExt cx="0" cy="0"/>
        </a:xfrm>
      </p:grpSpPr>
      <p:sp>
        <p:nvSpPr>
          <p:cNvPr id="296" name="Google Shape;296;p123"/>
          <p:cNvSpPr/>
          <p:nvPr>
            <p:ph idx="2" type="pic"/>
          </p:nvPr>
        </p:nvSpPr>
        <p:spPr>
          <a:xfrm>
            <a:off x="0" y="4"/>
            <a:ext cx="9144000" cy="3578087"/>
          </a:xfrm>
          <a:prstGeom prst="rect">
            <a:avLst/>
          </a:prstGeom>
          <a:noFill/>
          <a:ln>
            <a:noFill/>
          </a:ln>
        </p:spPr>
      </p:sp>
      <p:sp>
        <p:nvSpPr>
          <p:cNvPr id="297" name="Google Shape;297;p123"/>
          <p:cNvSpPr/>
          <p:nvPr>
            <p:ph idx="3" type="pic"/>
          </p:nvPr>
        </p:nvSpPr>
        <p:spPr>
          <a:xfrm>
            <a:off x="3155674" y="3686914"/>
            <a:ext cx="1436204" cy="1372106"/>
          </a:xfrm>
          <a:prstGeom prst="rect">
            <a:avLst/>
          </a:prstGeom>
          <a:solidFill>
            <a:srgbClr val="F2F2F2"/>
          </a:solidFill>
          <a:ln>
            <a:noFill/>
          </a:ln>
        </p:spPr>
      </p:sp>
      <p:sp>
        <p:nvSpPr>
          <p:cNvPr id="298" name="Google Shape;298;p123"/>
          <p:cNvSpPr/>
          <p:nvPr>
            <p:ph idx="4" type="pic"/>
          </p:nvPr>
        </p:nvSpPr>
        <p:spPr>
          <a:xfrm>
            <a:off x="4716116" y="3686911"/>
            <a:ext cx="1391478" cy="1372106"/>
          </a:xfrm>
          <a:prstGeom prst="rect">
            <a:avLst/>
          </a:prstGeom>
          <a:solidFill>
            <a:srgbClr val="F2F2F2"/>
          </a:solidFill>
          <a:ln>
            <a:noFill/>
          </a:ln>
        </p:spPr>
      </p:sp>
      <p:sp>
        <p:nvSpPr>
          <p:cNvPr id="299" name="Google Shape;299;p123"/>
          <p:cNvSpPr/>
          <p:nvPr>
            <p:ph idx="5" type="pic"/>
          </p:nvPr>
        </p:nvSpPr>
        <p:spPr>
          <a:xfrm>
            <a:off x="6231833" y="3686911"/>
            <a:ext cx="1391478" cy="1372106"/>
          </a:xfrm>
          <a:prstGeom prst="rect">
            <a:avLst/>
          </a:prstGeom>
          <a:solidFill>
            <a:srgbClr val="F2F2F2"/>
          </a:solidFill>
          <a:ln>
            <a:noFill/>
          </a:ln>
        </p:spPr>
      </p:sp>
      <p:sp>
        <p:nvSpPr>
          <p:cNvPr id="300" name="Google Shape;300;p123"/>
          <p:cNvSpPr/>
          <p:nvPr>
            <p:ph idx="6" type="pic"/>
          </p:nvPr>
        </p:nvSpPr>
        <p:spPr>
          <a:xfrm>
            <a:off x="7747550" y="3696598"/>
            <a:ext cx="1391478" cy="1372106"/>
          </a:xfrm>
          <a:prstGeom prst="rect">
            <a:avLst/>
          </a:prstGeom>
          <a:solidFill>
            <a:srgbClr val="F2F2F2"/>
          </a:solidFill>
          <a:ln>
            <a:noFill/>
          </a:ln>
        </p:spPr>
      </p:sp>
      <p:sp>
        <p:nvSpPr>
          <p:cNvPr id="301" name="Google Shape;301;p123"/>
          <p:cNvSpPr/>
          <p:nvPr>
            <p:ph idx="7" type="pic"/>
          </p:nvPr>
        </p:nvSpPr>
        <p:spPr>
          <a:xfrm>
            <a:off x="1525660" y="3686911"/>
            <a:ext cx="1505777" cy="1372106"/>
          </a:xfrm>
          <a:prstGeom prst="rect">
            <a:avLst/>
          </a:prstGeom>
          <a:solidFill>
            <a:srgbClr val="F2F2F2"/>
          </a:solidFill>
          <a:ln>
            <a:noFill/>
          </a:ln>
        </p:spPr>
      </p:sp>
      <p:sp>
        <p:nvSpPr>
          <p:cNvPr id="302" name="Google Shape;302;p123"/>
          <p:cNvSpPr/>
          <p:nvPr>
            <p:ph idx="8" type="pic"/>
          </p:nvPr>
        </p:nvSpPr>
        <p:spPr>
          <a:xfrm>
            <a:off x="0" y="3686911"/>
            <a:ext cx="1391478" cy="1372106"/>
          </a:xfrm>
          <a:prstGeom prst="rect">
            <a:avLst/>
          </a:prstGeom>
          <a:solidFill>
            <a:srgbClr val="F2F2F2"/>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ide placeholder 10">
  <p:cSld name="11_side placeholder 10">
    <p:spTree>
      <p:nvGrpSpPr>
        <p:cNvPr id="303" name="Shape 303"/>
        <p:cNvGrpSpPr/>
        <p:nvPr/>
      </p:nvGrpSpPr>
      <p:grpSpPr>
        <a:xfrm>
          <a:off x="0" y="0"/>
          <a:ext cx="0" cy="0"/>
          <a:chOff x="0" y="0"/>
          <a:chExt cx="0" cy="0"/>
        </a:xfrm>
      </p:grpSpPr>
      <p:sp>
        <p:nvSpPr>
          <p:cNvPr id="304" name="Google Shape;304;p124"/>
          <p:cNvSpPr/>
          <p:nvPr>
            <p:ph idx="2" type="pic"/>
          </p:nvPr>
        </p:nvSpPr>
        <p:spPr>
          <a:xfrm>
            <a:off x="0" y="4"/>
            <a:ext cx="9144000" cy="3578087"/>
          </a:xfrm>
          <a:prstGeom prst="rect">
            <a:avLst/>
          </a:prstGeom>
          <a:noFill/>
          <a:ln>
            <a:noFill/>
          </a:ln>
        </p:spPr>
      </p:sp>
      <p:sp>
        <p:nvSpPr>
          <p:cNvPr id="305" name="Google Shape;305;p124"/>
          <p:cNvSpPr/>
          <p:nvPr>
            <p:ph idx="3" type="pic"/>
          </p:nvPr>
        </p:nvSpPr>
        <p:spPr>
          <a:xfrm>
            <a:off x="4716116" y="3686911"/>
            <a:ext cx="1391478" cy="1372106"/>
          </a:xfrm>
          <a:prstGeom prst="rect">
            <a:avLst/>
          </a:prstGeom>
          <a:solidFill>
            <a:srgbClr val="F2F2F2"/>
          </a:solidFill>
          <a:ln>
            <a:noFill/>
          </a:ln>
        </p:spPr>
      </p:sp>
      <p:sp>
        <p:nvSpPr>
          <p:cNvPr id="306" name="Google Shape;306;p124"/>
          <p:cNvSpPr/>
          <p:nvPr>
            <p:ph idx="4" type="pic"/>
          </p:nvPr>
        </p:nvSpPr>
        <p:spPr>
          <a:xfrm>
            <a:off x="7747550" y="3696598"/>
            <a:ext cx="1391478" cy="1372106"/>
          </a:xfrm>
          <a:prstGeom prst="rect">
            <a:avLst/>
          </a:prstGeom>
          <a:solidFill>
            <a:srgbClr val="F2F2F2"/>
          </a:solidFill>
          <a:ln>
            <a:noFill/>
          </a:ln>
        </p:spPr>
      </p:sp>
      <p:sp>
        <p:nvSpPr>
          <p:cNvPr id="307" name="Google Shape;307;p124"/>
          <p:cNvSpPr/>
          <p:nvPr>
            <p:ph idx="5" type="pic"/>
          </p:nvPr>
        </p:nvSpPr>
        <p:spPr>
          <a:xfrm>
            <a:off x="1525660" y="3686911"/>
            <a:ext cx="1505777" cy="1372106"/>
          </a:xfrm>
          <a:prstGeom prst="rect">
            <a:avLst/>
          </a:prstGeom>
          <a:solidFill>
            <a:srgbClr val="F2F2F2"/>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ide placeholder">
  <p:cSld name="7_side placeholder">
    <p:spTree>
      <p:nvGrpSpPr>
        <p:cNvPr id="308" name="Shape 308"/>
        <p:cNvGrpSpPr/>
        <p:nvPr/>
      </p:nvGrpSpPr>
      <p:grpSpPr>
        <a:xfrm>
          <a:off x="0" y="0"/>
          <a:ext cx="0" cy="0"/>
          <a:chOff x="0" y="0"/>
          <a:chExt cx="0" cy="0"/>
        </a:xfrm>
      </p:grpSpPr>
      <p:sp>
        <p:nvSpPr>
          <p:cNvPr id="309" name="Google Shape;309;p125"/>
          <p:cNvSpPr/>
          <p:nvPr>
            <p:ph idx="2" type="pic"/>
          </p:nvPr>
        </p:nvSpPr>
        <p:spPr>
          <a:xfrm>
            <a:off x="6251716" y="1480930"/>
            <a:ext cx="2892287" cy="3662570"/>
          </a:xfrm>
          <a:prstGeom prst="rect">
            <a:avLst/>
          </a:prstGeom>
          <a:noFill/>
          <a:ln>
            <a:noFill/>
          </a:ln>
        </p:spPr>
      </p:sp>
      <p:sp>
        <p:nvSpPr>
          <p:cNvPr id="310" name="Google Shape;310;p125"/>
          <p:cNvSpPr/>
          <p:nvPr>
            <p:ph idx="3" type="pic"/>
          </p:nvPr>
        </p:nvSpPr>
        <p:spPr>
          <a:xfrm>
            <a:off x="0" y="1480930"/>
            <a:ext cx="2951922" cy="3662570"/>
          </a:xfrm>
          <a:prstGeom prst="rect">
            <a:avLst/>
          </a:prstGeom>
          <a:noFill/>
          <a:ln>
            <a:noFill/>
          </a:ln>
        </p:spPr>
      </p:sp>
      <p:sp>
        <p:nvSpPr>
          <p:cNvPr id="311" name="Google Shape;311;p125"/>
          <p:cNvSpPr/>
          <p:nvPr>
            <p:ph idx="4" type="pic"/>
          </p:nvPr>
        </p:nvSpPr>
        <p:spPr>
          <a:xfrm>
            <a:off x="3081132" y="1480930"/>
            <a:ext cx="3041374" cy="366257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ide placeholder">
  <p:cSld name="4_side placeholder">
    <p:spTree>
      <p:nvGrpSpPr>
        <p:cNvPr id="312" name="Shape 312"/>
        <p:cNvGrpSpPr/>
        <p:nvPr/>
      </p:nvGrpSpPr>
      <p:grpSpPr>
        <a:xfrm>
          <a:off x="0" y="0"/>
          <a:ext cx="0" cy="0"/>
          <a:chOff x="0" y="0"/>
          <a:chExt cx="0" cy="0"/>
        </a:xfrm>
      </p:grpSpPr>
      <p:sp>
        <p:nvSpPr>
          <p:cNvPr id="313" name="Google Shape;313;p126"/>
          <p:cNvSpPr/>
          <p:nvPr>
            <p:ph idx="2" type="pic"/>
          </p:nvPr>
        </p:nvSpPr>
        <p:spPr>
          <a:xfrm>
            <a:off x="6311350" y="0"/>
            <a:ext cx="2832653" cy="2544418"/>
          </a:xfrm>
          <a:prstGeom prst="rect">
            <a:avLst/>
          </a:prstGeom>
          <a:noFill/>
          <a:ln>
            <a:noFill/>
          </a:ln>
        </p:spPr>
      </p:sp>
      <p:sp>
        <p:nvSpPr>
          <p:cNvPr id="314" name="Google Shape;314;p126"/>
          <p:cNvSpPr/>
          <p:nvPr>
            <p:ph idx="3" type="pic"/>
          </p:nvPr>
        </p:nvSpPr>
        <p:spPr>
          <a:xfrm>
            <a:off x="6311350" y="2544418"/>
            <a:ext cx="2832653" cy="2599082"/>
          </a:xfrm>
          <a:prstGeom prst="rect">
            <a:avLst/>
          </a:prstGeom>
          <a:noFill/>
          <a:ln>
            <a:noFill/>
          </a:ln>
        </p:spPr>
      </p:sp>
      <p:sp>
        <p:nvSpPr>
          <p:cNvPr id="315" name="Google Shape;315;p126"/>
          <p:cNvSpPr/>
          <p:nvPr>
            <p:ph idx="4" type="pic"/>
          </p:nvPr>
        </p:nvSpPr>
        <p:spPr>
          <a:xfrm>
            <a:off x="3478698" y="0"/>
            <a:ext cx="2832653" cy="2544418"/>
          </a:xfrm>
          <a:prstGeom prst="rect">
            <a:avLst/>
          </a:prstGeom>
          <a:noFill/>
          <a:ln>
            <a:noFill/>
          </a:ln>
        </p:spPr>
      </p:sp>
      <p:sp>
        <p:nvSpPr>
          <p:cNvPr id="316" name="Google Shape;316;p126"/>
          <p:cNvSpPr/>
          <p:nvPr>
            <p:ph idx="5" type="pic"/>
          </p:nvPr>
        </p:nvSpPr>
        <p:spPr>
          <a:xfrm>
            <a:off x="3478698" y="2544418"/>
            <a:ext cx="2832653" cy="2599082"/>
          </a:xfrm>
          <a:prstGeom prst="rect">
            <a:avLst/>
          </a:prstGeom>
          <a:no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ide placeholder center">
  <p:cSld name="2_side placeholder center">
    <p:spTree>
      <p:nvGrpSpPr>
        <p:cNvPr id="317" name="Shape 317"/>
        <p:cNvGrpSpPr/>
        <p:nvPr/>
      </p:nvGrpSpPr>
      <p:grpSpPr>
        <a:xfrm>
          <a:off x="0" y="0"/>
          <a:ext cx="0" cy="0"/>
          <a:chOff x="0" y="0"/>
          <a:chExt cx="0" cy="0"/>
        </a:xfrm>
      </p:grpSpPr>
      <p:sp>
        <p:nvSpPr>
          <p:cNvPr id="318" name="Google Shape;318;p127"/>
          <p:cNvSpPr/>
          <p:nvPr>
            <p:ph idx="2" type="pic"/>
          </p:nvPr>
        </p:nvSpPr>
        <p:spPr>
          <a:xfrm>
            <a:off x="3091070" y="0"/>
            <a:ext cx="2822712" cy="5143500"/>
          </a:xfrm>
          <a:prstGeom prst="rect">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ide placeholder full">
  <p:cSld name="3_side placeholder full">
    <p:spTree>
      <p:nvGrpSpPr>
        <p:cNvPr id="319" name="Shape 319"/>
        <p:cNvGrpSpPr/>
        <p:nvPr/>
      </p:nvGrpSpPr>
      <p:grpSpPr>
        <a:xfrm>
          <a:off x="0" y="0"/>
          <a:ext cx="0" cy="0"/>
          <a:chOff x="0" y="0"/>
          <a:chExt cx="0" cy="0"/>
        </a:xfrm>
      </p:grpSpPr>
      <p:sp>
        <p:nvSpPr>
          <p:cNvPr id="320" name="Google Shape;320;p128"/>
          <p:cNvSpPr/>
          <p:nvPr>
            <p:ph idx="2" type="pic"/>
          </p:nvPr>
        </p:nvSpPr>
        <p:spPr>
          <a:xfrm>
            <a:off x="-13716" y="0"/>
            <a:ext cx="2297430" cy="2578608"/>
          </a:xfrm>
          <a:prstGeom prst="rect">
            <a:avLst/>
          </a:prstGeom>
          <a:noFill/>
          <a:ln>
            <a:noFill/>
          </a:ln>
        </p:spPr>
      </p:sp>
      <p:sp>
        <p:nvSpPr>
          <p:cNvPr id="321" name="Google Shape;321;p128"/>
          <p:cNvSpPr/>
          <p:nvPr>
            <p:ph idx="3" type="pic"/>
          </p:nvPr>
        </p:nvSpPr>
        <p:spPr>
          <a:xfrm>
            <a:off x="4559808" y="0"/>
            <a:ext cx="2297430" cy="2578608"/>
          </a:xfrm>
          <a:prstGeom prst="rect">
            <a:avLst/>
          </a:prstGeom>
          <a:noFill/>
          <a:ln>
            <a:noFill/>
          </a:ln>
        </p:spPr>
      </p:sp>
      <p:sp>
        <p:nvSpPr>
          <p:cNvPr id="322" name="Google Shape;322;p128"/>
          <p:cNvSpPr/>
          <p:nvPr>
            <p:ph idx="4" type="pic"/>
          </p:nvPr>
        </p:nvSpPr>
        <p:spPr>
          <a:xfrm>
            <a:off x="2273046" y="2578608"/>
            <a:ext cx="2297430" cy="2578608"/>
          </a:xfrm>
          <a:prstGeom prst="rect">
            <a:avLst/>
          </a:prstGeom>
          <a:noFill/>
          <a:ln>
            <a:noFill/>
          </a:ln>
        </p:spPr>
      </p:sp>
      <p:sp>
        <p:nvSpPr>
          <p:cNvPr id="323" name="Google Shape;323;p128"/>
          <p:cNvSpPr/>
          <p:nvPr>
            <p:ph idx="5" type="pic"/>
          </p:nvPr>
        </p:nvSpPr>
        <p:spPr>
          <a:xfrm>
            <a:off x="6846570" y="2578608"/>
            <a:ext cx="2297430" cy="2578608"/>
          </a:xfrm>
          <a:prstGeom prst="rect">
            <a:avLst/>
          </a:prstGeom>
          <a:no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ide placeholder center 2">
  <p:cSld name="3_side placeholder center 2">
    <p:spTree>
      <p:nvGrpSpPr>
        <p:cNvPr id="324" name="Shape 324"/>
        <p:cNvGrpSpPr/>
        <p:nvPr/>
      </p:nvGrpSpPr>
      <p:grpSpPr>
        <a:xfrm>
          <a:off x="0" y="0"/>
          <a:ext cx="0" cy="0"/>
          <a:chOff x="0" y="0"/>
          <a:chExt cx="0" cy="0"/>
        </a:xfrm>
      </p:grpSpPr>
      <p:sp>
        <p:nvSpPr>
          <p:cNvPr id="325" name="Google Shape;325;p129"/>
          <p:cNvSpPr/>
          <p:nvPr>
            <p:ph idx="2" type="pic"/>
          </p:nvPr>
        </p:nvSpPr>
        <p:spPr>
          <a:xfrm>
            <a:off x="-20384" y="0"/>
            <a:ext cx="2828186" cy="5143500"/>
          </a:xfrm>
          <a:prstGeom prst="rect">
            <a:avLst/>
          </a:prstGeom>
          <a:noFill/>
          <a:ln>
            <a:noFill/>
          </a:ln>
        </p:spPr>
      </p:sp>
      <p:sp>
        <p:nvSpPr>
          <p:cNvPr id="326" name="Google Shape;326;p129"/>
          <p:cNvSpPr/>
          <p:nvPr>
            <p:ph idx="3" type="pic"/>
          </p:nvPr>
        </p:nvSpPr>
        <p:spPr>
          <a:xfrm>
            <a:off x="2932042" y="516331"/>
            <a:ext cx="1391478" cy="1372106"/>
          </a:xfrm>
          <a:prstGeom prst="rect">
            <a:avLst/>
          </a:prstGeom>
          <a:solidFill>
            <a:srgbClr val="F2F2F2"/>
          </a:solidFill>
          <a:ln>
            <a:noFill/>
          </a:ln>
        </p:spPr>
      </p:sp>
      <p:sp>
        <p:nvSpPr>
          <p:cNvPr id="327" name="Google Shape;327;p129"/>
          <p:cNvSpPr/>
          <p:nvPr>
            <p:ph idx="4" type="pic"/>
          </p:nvPr>
        </p:nvSpPr>
        <p:spPr>
          <a:xfrm>
            <a:off x="4447759" y="516328"/>
            <a:ext cx="1391478" cy="1372106"/>
          </a:xfrm>
          <a:prstGeom prst="rect">
            <a:avLst/>
          </a:prstGeom>
          <a:solidFill>
            <a:srgbClr val="F2F2F2"/>
          </a:solidFill>
          <a:ln>
            <a:noFill/>
          </a:ln>
        </p:spPr>
      </p:sp>
      <p:sp>
        <p:nvSpPr>
          <p:cNvPr id="328" name="Google Shape;328;p129"/>
          <p:cNvSpPr/>
          <p:nvPr>
            <p:ph idx="5" type="pic"/>
          </p:nvPr>
        </p:nvSpPr>
        <p:spPr>
          <a:xfrm>
            <a:off x="5963476" y="516328"/>
            <a:ext cx="1391478" cy="1372106"/>
          </a:xfrm>
          <a:prstGeom prst="rect">
            <a:avLst/>
          </a:prstGeom>
          <a:solidFill>
            <a:srgbClr val="F2F2F2"/>
          </a:solidFill>
          <a:ln>
            <a:noFill/>
          </a:ln>
        </p:spPr>
      </p:sp>
      <p:sp>
        <p:nvSpPr>
          <p:cNvPr id="329" name="Google Shape;329;p129"/>
          <p:cNvSpPr/>
          <p:nvPr>
            <p:ph idx="6" type="pic"/>
          </p:nvPr>
        </p:nvSpPr>
        <p:spPr>
          <a:xfrm>
            <a:off x="7479193" y="526015"/>
            <a:ext cx="1391478" cy="1372106"/>
          </a:xfrm>
          <a:prstGeom prst="rect">
            <a:avLst/>
          </a:prstGeom>
          <a:solidFill>
            <a:srgbClr val="F2F2F2"/>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ide placeholder">
  <p:cSld name="3_side placeholder">
    <p:spTree>
      <p:nvGrpSpPr>
        <p:cNvPr id="330" name="Shape 330"/>
        <p:cNvGrpSpPr/>
        <p:nvPr/>
      </p:nvGrpSpPr>
      <p:grpSpPr>
        <a:xfrm>
          <a:off x="0" y="0"/>
          <a:ext cx="0" cy="0"/>
          <a:chOff x="0" y="0"/>
          <a:chExt cx="0" cy="0"/>
        </a:xfrm>
      </p:grpSpPr>
      <p:sp>
        <p:nvSpPr>
          <p:cNvPr id="331" name="Google Shape;331;p130"/>
          <p:cNvSpPr/>
          <p:nvPr>
            <p:ph idx="2" type="pic"/>
          </p:nvPr>
        </p:nvSpPr>
        <p:spPr>
          <a:xfrm>
            <a:off x="1997768" y="0"/>
            <a:ext cx="1838739" cy="5143500"/>
          </a:xfrm>
          <a:prstGeom prst="rect">
            <a:avLst/>
          </a:prstGeom>
          <a:no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ide placeholder bottom">
  <p:cSld name="4_side placeholder bottom">
    <p:spTree>
      <p:nvGrpSpPr>
        <p:cNvPr id="332" name="Shape 332"/>
        <p:cNvGrpSpPr/>
        <p:nvPr/>
      </p:nvGrpSpPr>
      <p:grpSpPr>
        <a:xfrm>
          <a:off x="0" y="0"/>
          <a:ext cx="0" cy="0"/>
          <a:chOff x="0" y="0"/>
          <a:chExt cx="0" cy="0"/>
        </a:xfrm>
      </p:grpSpPr>
      <p:sp>
        <p:nvSpPr>
          <p:cNvPr id="333" name="Google Shape;333;p131"/>
          <p:cNvSpPr/>
          <p:nvPr>
            <p:ph idx="2" type="pic"/>
          </p:nvPr>
        </p:nvSpPr>
        <p:spPr>
          <a:xfrm>
            <a:off x="0" y="3175553"/>
            <a:ext cx="9144000" cy="1967949"/>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77"/>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7"/>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7"/>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ide placeholder ">
  <p:cSld name="5_side placeholder ">
    <p:spTree>
      <p:nvGrpSpPr>
        <p:cNvPr id="334" name="Shape 334"/>
        <p:cNvGrpSpPr/>
        <p:nvPr/>
      </p:nvGrpSpPr>
      <p:grpSpPr>
        <a:xfrm>
          <a:off x="0" y="0"/>
          <a:ext cx="0" cy="0"/>
          <a:chOff x="0" y="0"/>
          <a:chExt cx="0" cy="0"/>
        </a:xfrm>
      </p:grpSpPr>
      <p:sp>
        <p:nvSpPr>
          <p:cNvPr id="335" name="Google Shape;335;p132"/>
          <p:cNvSpPr/>
          <p:nvPr>
            <p:ph idx="2" type="pic"/>
          </p:nvPr>
        </p:nvSpPr>
        <p:spPr>
          <a:xfrm>
            <a:off x="0" y="2"/>
            <a:ext cx="9144000" cy="1967949"/>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ide placeholder ">
  <p:cSld name="6_side placeholder ">
    <p:spTree>
      <p:nvGrpSpPr>
        <p:cNvPr id="336" name="Shape 336"/>
        <p:cNvGrpSpPr/>
        <p:nvPr/>
      </p:nvGrpSpPr>
      <p:grpSpPr>
        <a:xfrm>
          <a:off x="0" y="0"/>
          <a:ext cx="0" cy="0"/>
          <a:chOff x="0" y="0"/>
          <a:chExt cx="0" cy="0"/>
        </a:xfrm>
      </p:grpSpPr>
      <p:sp>
        <p:nvSpPr>
          <p:cNvPr id="337" name="Google Shape;337;p133"/>
          <p:cNvSpPr/>
          <p:nvPr>
            <p:ph idx="2" type="pic"/>
          </p:nvPr>
        </p:nvSpPr>
        <p:spPr>
          <a:xfrm>
            <a:off x="0" y="-1"/>
            <a:ext cx="9144000" cy="3965713"/>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ide placeholder">
  <p:cSld name="6_side placeholder">
    <p:spTree>
      <p:nvGrpSpPr>
        <p:cNvPr id="338" name="Shape 338"/>
        <p:cNvGrpSpPr/>
        <p:nvPr/>
      </p:nvGrpSpPr>
      <p:grpSpPr>
        <a:xfrm>
          <a:off x="0" y="0"/>
          <a:ext cx="0" cy="0"/>
          <a:chOff x="0" y="0"/>
          <a:chExt cx="0" cy="0"/>
        </a:xfrm>
      </p:grpSpPr>
      <p:sp>
        <p:nvSpPr>
          <p:cNvPr id="339" name="Google Shape;339;p134"/>
          <p:cNvSpPr/>
          <p:nvPr>
            <p:ph idx="2" type="pic"/>
          </p:nvPr>
        </p:nvSpPr>
        <p:spPr>
          <a:xfrm>
            <a:off x="0" y="1456082"/>
            <a:ext cx="9144000" cy="1967949"/>
          </a:xfrm>
          <a:prstGeom prst="rect">
            <a:avLst/>
          </a:prstGeom>
          <a:noFill/>
          <a:ln>
            <a:noFill/>
          </a:ln>
        </p:spPr>
      </p:sp>
      <p:sp>
        <p:nvSpPr>
          <p:cNvPr id="340" name="Google Shape;340;p13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134"/>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ide placeholder 11">
  <p:cSld name="8_side placeholder 11">
    <p:spTree>
      <p:nvGrpSpPr>
        <p:cNvPr id="342" name="Shape 342"/>
        <p:cNvGrpSpPr/>
        <p:nvPr/>
      </p:nvGrpSpPr>
      <p:grpSpPr>
        <a:xfrm>
          <a:off x="0" y="0"/>
          <a:ext cx="0" cy="0"/>
          <a:chOff x="0" y="0"/>
          <a:chExt cx="0" cy="0"/>
        </a:xfrm>
      </p:grpSpPr>
      <p:sp>
        <p:nvSpPr>
          <p:cNvPr id="343" name="Google Shape;343;p135"/>
          <p:cNvSpPr/>
          <p:nvPr>
            <p:ph idx="2" type="pic"/>
          </p:nvPr>
        </p:nvSpPr>
        <p:spPr>
          <a:xfrm>
            <a:off x="556595" y="1451117"/>
            <a:ext cx="8123561" cy="2479813"/>
          </a:xfrm>
          <a:prstGeom prst="rect">
            <a:avLst/>
          </a:prstGeom>
          <a:noFill/>
          <a:ln>
            <a:noFill/>
          </a:ln>
        </p:spPr>
      </p:sp>
      <p:sp>
        <p:nvSpPr>
          <p:cNvPr id="344" name="Google Shape;344;p135"/>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p135"/>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ide placeholder center">
  <p:cSld name="5_side placeholder center">
    <p:spTree>
      <p:nvGrpSpPr>
        <p:cNvPr id="346" name="Shape 346"/>
        <p:cNvGrpSpPr/>
        <p:nvPr/>
      </p:nvGrpSpPr>
      <p:grpSpPr>
        <a:xfrm>
          <a:off x="0" y="0"/>
          <a:ext cx="0" cy="0"/>
          <a:chOff x="0" y="0"/>
          <a:chExt cx="0" cy="0"/>
        </a:xfrm>
      </p:grpSpPr>
      <p:sp>
        <p:nvSpPr>
          <p:cNvPr id="347" name="Google Shape;347;p136"/>
          <p:cNvSpPr/>
          <p:nvPr>
            <p:ph idx="2" type="pic"/>
          </p:nvPr>
        </p:nvSpPr>
        <p:spPr>
          <a:xfrm>
            <a:off x="0" y="1808923"/>
            <a:ext cx="2277768" cy="1381436"/>
          </a:xfrm>
          <a:prstGeom prst="rect">
            <a:avLst/>
          </a:prstGeom>
          <a:noFill/>
          <a:ln>
            <a:noFill/>
          </a:ln>
        </p:spPr>
      </p:sp>
      <p:sp>
        <p:nvSpPr>
          <p:cNvPr id="348" name="Google Shape;348;p136"/>
          <p:cNvSpPr/>
          <p:nvPr>
            <p:ph idx="3" type="pic"/>
          </p:nvPr>
        </p:nvSpPr>
        <p:spPr>
          <a:xfrm>
            <a:off x="2285692" y="1808923"/>
            <a:ext cx="2243915" cy="1381436"/>
          </a:xfrm>
          <a:prstGeom prst="rect">
            <a:avLst/>
          </a:prstGeom>
          <a:noFill/>
          <a:ln>
            <a:noFill/>
          </a:ln>
        </p:spPr>
      </p:sp>
      <p:sp>
        <p:nvSpPr>
          <p:cNvPr id="349" name="Google Shape;349;p136"/>
          <p:cNvSpPr/>
          <p:nvPr>
            <p:ph idx="4" type="pic"/>
          </p:nvPr>
        </p:nvSpPr>
        <p:spPr>
          <a:xfrm>
            <a:off x="4547464" y="1808923"/>
            <a:ext cx="2325446" cy="1381436"/>
          </a:xfrm>
          <a:prstGeom prst="rect">
            <a:avLst/>
          </a:prstGeom>
          <a:noFill/>
          <a:ln>
            <a:noFill/>
          </a:ln>
        </p:spPr>
      </p:sp>
      <p:sp>
        <p:nvSpPr>
          <p:cNvPr id="350" name="Google Shape;350;p136"/>
          <p:cNvSpPr/>
          <p:nvPr>
            <p:ph idx="5" type="pic"/>
          </p:nvPr>
        </p:nvSpPr>
        <p:spPr>
          <a:xfrm>
            <a:off x="6872908" y="1808923"/>
            <a:ext cx="2271092" cy="1381436"/>
          </a:xfrm>
          <a:prstGeom prst="rect">
            <a:avLst/>
          </a:prstGeom>
          <a:noFill/>
          <a:ln>
            <a:noFill/>
          </a:ln>
        </p:spPr>
      </p:sp>
      <p:sp>
        <p:nvSpPr>
          <p:cNvPr id="351" name="Google Shape;351;p136"/>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2" name="Google Shape;352;p136"/>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ide placeholder center">
  <p:cSld name="8_side placeholder center">
    <p:spTree>
      <p:nvGrpSpPr>
        <p:cNvPr id="353" name="Shape 353"/>
        <p:cNvGrpSpPr/>
        <p:nvPr/>
      </p:nvGrpSpPr>
      <p:grpSpPr>
        <a:xfrm>
          <a:off x="0" y="0"/>
          <a:ext cx="0" cy="0"/>
          <a:chOff x="0" y="0"/>
          <a:chExt cx="0" cy="0"/>
        </a:xfrm>
      </p:grpSpPr>
      <p:sp>
        <p:nvSpPr>
          <p:cNvPr id="354" name="Google Shape;354;p137"/>
          <p:cNvSpPr/>
          <p:nvPr>
            <p:ph idx="2" type="pic"/>
          </p:nvPr>
        </p:nvSpPr>
        <p:spPr>
          <a:xfrm>
            <a:off x="7612762" y="0"/>
            <a:ext cx="1531238" cy="1522476"/>
          </a:xfrm>
          <a:prstGeom prst="rect">
            <a:avLst/>
          </a:prstGeom>
          <a:noFill/>
          <a:ln>
            <a:noFill/>
          </a:ln>
        </p:spPr>
      </p:sp>
      <p:sp>
        <p:nvSpPr>
          <p:cNvPr id="355" name="Google Shape;355;p137"/>
          <p:cNvSpPr/>
          <p:nvPr>
            <p:ph idx="3" type="pic"/>
          </p:nvPr>
        </p:nvSpPr>
        <p:spPr>
          <a:xfrm>
            <a:off x="6089891" y="0"/>
            <a:ext cx="1522872" cy="1522476"/>
          </a:xfrm>
          <a:prstGeom prst="rect">
            <a:avLst/>
          </a:prstGeom>
          <a:noFill/>
          <a:ln>
            <a:noFill/>
          </a:ln>
        </p:spPr>
      </p:sp>
      <p:sp>
        <p:nvSpPr>
          <p:cNvPr id="356" name="Google Shape;356;p137"/>
          <p:cNvSpPr/>
          <p:nvPr>
            <p:ph idx="4" type="pic"/>
          </p:nvPr>
        </p:nvSpPr>
        <p:spPr>
          <a:xfrm>
            <a:off x="1519490" y="0"/>
            <a:ext cx="1522872" cy="1522476"/>
          </a:xfrm>
          <a:prstGeom prst="rect">
            <a:avLst/>
          </a:prstGeom>
          <a:noFill/>
          <a:ln>
            <a:noFill/>
          </a:ln>
        </p:spPr>
      </p:sp>
      <p:sp>
        <p:nvSpPr>
          <p:cNvPr id="357" name="Google Shape;357;p137"/>
          <p:cNvSpPr/>
          <p:nvPr>
            <p:ph idx="5" type="pic"/>
          </p:nvPr>
        </p:nvSpPr>
        <p:spPr>
          <a:xfrm>
            <a:off x="-3382" y="0"/>
            <a:ext cx="1522872" cy="1522476"/>
          </a:xfrm>
          <a:prstGeom prst="rect">
            <a:avLst/>
          </a:prstGeom>
          <a:noFill/>
          <a:ln>
            <a:noFill/>
          </a:ln>
        </p:spPr>
      </p:sp>
      <p:sp>
        <p:nvSpPr>
          <p:cNvPr id="358" name="Google Shape;358;p137"/>
          <p:cNvSpPr/>
          <p:nvPr>
            <p:ph idx="6" type="pic"/>
          </p:nvPr>
        </p:nvSpPr>
        <p:spPr>
          <a:xfrm>
            <a:off x="4565235" y="0"/>
            <a:ext cx="1522872" cy="1522476"/>
          </a:xfrm>
          <a:prstGeom prst="rect">
            <a:avLst/>
          </a:prstGeom>
          <a:noFill/>
          <a:ln>
            <a:noFill/>
          </a:ln>
        </p:spPr>
      </p:sp>
      <p:sp>
        <p:nvSpPr>
          <p:cNvPr id="359" name="Google Shape;359;p137"/>
          <p:cNvSpPr/>
          <p:nvPr>
            <p:ph idx="7" type="pic"/>
          </p:nvPr>
        </p:nvSpPr>
        <p:spPr>
          <a:xfrm>
            <a:off x="3042363" y="0"/>
            <a:ext cx="1522872" cy="1522476"/>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ide placeholder full">
  <p:cSld name="7_side placeholder full">
    <p:spTree>
      <p:nvGrpSpPr>
        <p:cNvPr id="360" name="Shape 360"/>
        <p:cNvGrpSpPr/>
        <p:nvPr/>
      </p:nvGrpSpPr>
      <p:grpSpPr>
        <a:xfrm>
          <a:off x="0" y="0"/>
          <a:ext cx="0" cy="0"/>
          <a:chOff x="0" y="0"/>
          <a:chExt cx="0" cy="0"/>
        </a:xfrm>
      </p:grpSpPr>
      <p:sp>
        <p:nvSpPr>
          <p:cNvPr id="361" name="Google Shape;361;p138"/>
          <p:cNvSpPr/>
          <p:nvPr/>
        </p:nvSpPr>
        <p:spPr>
          <a:xfrm>
            <a:off x="0" y="-20538"/>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2" name="Google Shape;362;p138"/>
          <p:cNvSpPr/>
          <p:nvPr/>
        </p:nvSpPr>
        <p:spPr>
          <a:xfrm>
            <a:off x="3657600" y="-20538"/>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3" name="Google Shape;363;p138"/>
          <p:cNvSpPr/>
          <p:nvPr/>
        </p:nvSpPr>
        <p:spPr>
          <a:xfrm>
            <a:off x="7315200" y="-20538"/>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4" name="Google Shape;364;p138"/>
          <p:cNvSpPr/>
          <p:nvPr/>
        </p:nvSpPr>
        <p:spPr>
          <a:xfrm>
            <a:off x="1828800" y="1699862"/>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5" name="Google Shape;365;p138"/>
          <p:cNvSpPr/>
          <p:nvPr/>
        </p:nvSpPr>
        <p:spPr>
          <a:xfrm>
            <a:off x="5486400" y="1699862"/>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6" name="Google Shape;366;p138"/>
          <p:cNvSpPr/>
          <p:nvPr/>
        </p:nvSpPr>
        <p:spPr>
          <a:xfrm>
            <a:off x="0" y="3423106"/>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7" name="Google Shape;367;p138"/>
          <p:cNvSpPr/>
          <p:nvPr/>
        </p:nvSpPr>
        <p:spPr>
          <a:xfrm>
            <a:off x="3657600" y="3423106"/>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8" name="Google Shape;368;p138"/>
          <p:cNvSpPr/>
          <p:nvPr/>
        </p:nvSpPr>
        <p:spPr>
          <a:xfrm>
            <a:off x="7315200" y="3423106"/>
            <a:ext cx="1828800" cy="1720397"/>
          </a:xfrm>
          <a:prstGeom prst="roundRect">
            <a:avLst>
              <a:gd fmla="val 0" name="adj"/>
            </a:avLst>
          </a:prstGeom>
          <a:solidFill>
            <a:schemeClr val="lt1"/>
          </a:solidFill>
          <a:ln>
            <a:noFill/>
          </a:ln>
        </p:spPr>
        <p:txBody>
          <a:bodyPr anchorCtr="0" anchor="ctr" bIns="45675" lIns="91375" spcFirstLastPara="1" rIns="91375" wrap="square" tIns="45675">
            <a:noAutofit/>
          </a:bodyPr>
          <a:lstStyle/>
          <a:p>
            <a:pPr indent="0" lvl="0" marL="0" marR="0" rtl="0" algn="ctr">
              <a:spcBef>
                <a:spcPts val="0"/>
              </a:spcBef>
              <a:spcAft>
                <a:spcPts val="0"/>
              </a:spcAft>
              <a:buNone/>
            </a:pPr>
            <a:r>
              <a:t/>
            </a:r>
            <a:endParaRPr sz="750">
              <a:solidFill>
                <a:srgbClr val="7F7F7F"/>
              </a:solidFill>
              <a:latin typeface="Lato Light"/>
              <a:ea typeface="Lato Light"/>
              <a:cs typeface="Lato Light"/>
              <a:sym typeface="Lato Light"/>
            </a:endParaRPr>
          </a:p>
        </p:txBody>
      </p:sp>
      <p:sp>
        <p:nvSpPr>
          <p:cNvPr id="369" name="Google Shape;369;p138"/>
          <p:cNvSpPr/>
          <p:nvPr>
            <p:ph idx="2" type="pic"/>
          </p:nvPr>
        </p:nvSpPr>
        <p:spPr>
          <a:xfrm>
            <a:off x="1828799" y="-20537"/>
            <a:ext cx="1828800" cy="1723245"/>
          </a:xfrm>
          <a:prstGeom prst="rect">
            <a:avLst/>
          </a:prstGeom>
          <a:noFill/>
          <a:ln>
            <a:noFill/>
          </a:ln>
        </p:spPr>
      </p:sp>
      <p:sp>
        <p:nvSpPr>
          <p:cNvPr id="370" name="Google Shape;370;p138"/>
          <p:cNvSpPr/>
          <p:nvPr>
            <p:ph idx="3" type="pic"/>
          </p:nvPr>
        </p:nvSpPr>
        <p:spPr>
          <a:xfrm>
            <a:off x="5486399" y="-20537"/>
            <a:ext cx="1828800" cy="1723245"/>
          </a:xfrm>
          <a:prstGeom prst="rect">
            <a:avLst/>
          </a:prstGeom>
          <a:noFill/>
          <a:ln>
            <a:noFill/>
          </a:ln>
        </p:spPr>
      </p:sp>
      <p:sp>
        <p:nvSpPr>
          <p:cNvPr id="371" name="Google Shape;371;p138"/>
          <p:cNvSpPr/>
          <p:nvPr>
            <p:ph idx="4" type="pic"/>
          </p:nvPr>
        </p:nvSpPr>
        <p:spPr>
          <a:xfrm>
            <a:off x="0" y="1697012"/>
            <a:ext cx="1828800" cy="1723245"/>
          </a:xfrm>
          <a:prstGeom prst="rect">
            <a:avLst/>
          </a:prstGeom>
          <a:noFill/>
          <a:ln>
            <a:noFill/>
          </a:ln>
        </p:spPr>
      </p:sp>
      <p:sp>
        <p:nvSpPr>
          <p:cNvPr id="372" name="Google Shape;372;p138"/>
          <p:cNvSpPr/>
          <p:nvPr>
            <p:ph idx="5" type="pic"/>
          </p:nvPr>
        </p:nvSpPr>
        <p:spPr>
          <a:xfrm>
            <a:off x="3657665" y="1697012"/>
            <a:ext cx="1828800" cy="1723245"/>
          </a:xfrm>
          <a:prstGeom prst="rect">
            <a:avLst/>
          </a:prstGeom>
          <a:noFill/>
          <a:ln>
            <a:noFill/>
          </a:ln>
        </p:spPr>
      </p:sp>
      <p:sp>
        <p:nvSpPr>
          <p:cNvPr id="373" name="Google Shape;373;p138"/>
          <p:cNvSpPr/>
          <p:nvPr>
            <p:ph idx="6" type="pic"/>
          </p:nvPr>
        </p:nvSpPr>
        <p:spPr>
          <a:xfrm>
            <a:off x="7315199" y="1697012"/>
            <a:ext cx="1828800" cy="1723245"/>
          </a:xfrm>
          <a:prstGeom prst="rect">
            <a:avLst/>
          </a:prstGeom>
          <a:noFill/>
          <a:ln>
            <a:noFill/>
          </a:ln>
        </p:spPr>
      </p:sp>
      <p:sp>
        <p:nvSpPr>
          <p:cNvPr id="374" name="Google Shape;374;p138"/>
          <p:cNvSpPr/>
          <p:nvPr>
            <p:ph idx="7" type="pic"/>
          </p:nvPr>
        </p:nvSpPr>
        <p:spPr>
          <a:xfrm>
            <a:off x="1828799" y="3423104"/>
            <a:ext cx="1828800" cy="1723245"/>
          </a:xfrm>
          <a:prstGeom prst="rect">
            <a:avLst/>
          </a:prstGeom>
          <a:noFill/>
          <a:ln>
            <a:noFill/>
          </a:ln>
        </p:spPr>
      </p:sp>
      <p:sp>
        <p:nvSpPr>
          <p:cNvPr id="375" name="Google Shape;375;p138"/>
          <p:cNvSpPr/>
          <p:nvPr>
            <p:ph idx="8" type="pic"/>
          </p:nvPr>
        </p:nvSpPr>
        <p:spPr>
          <a:xfrm>
            <a:off x="5489982" y="3423104"/>
            <a:ext cx="1828800" cy="1723245"/>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1"/>
                                        </p:tgtEl>
                                        <p:attrNameLst>
                                          <p:attrName>style.visibility</p:attrName>
                                        </p:attrNameLst>
                                      </p:cBhvr>
                                      <p:to>
                                        <p:strVal val="visible"/>
                                      </p:to>
                                    </p:set>
                                    <p:anim calcmode="lin" valueType="num">
                                      <p:cBhvr additive="base">
                                        <p:cTn dur="300"/>
                                        <p:tgtEl>
                                          <p:spTgt spid="361"/>
                                        </p:tgtEl>
                                        <p:attrNameLst>
                                          <p:attrName>ppt_w</p:attrName>
                                        </p:attrNameLst>
                                      </p:cBhvr>
                                      <p:tavLst>
                                        <p:tav fmla="" tm="0">
                                          <p:val>
                                            <p:strVal val="0"/>
                                          </p:val>
                                        </p:tav>
                                        <p:tav fmla="" tm="100000">
                                          <p:val>
                                            <p:strVal val="#ppt_w"/>
                                          </p:val>
                                        </p:tav>
                                      </p:tavLst>
                                    </p:anim>
                                    <p:anim calcmode="lin" valueType="num">
                                      <p:cBhvr additive="base">
                                        <p:cTn dur="300"/>
                                        <p:tgtEl>
                                          <p:spTgt spid="361"/>
                                        </p:tgtEl>
                                        <p:attrNameLst>
                                          <p:attrName>ppt_h</p:attrName>
                                        </p:attrNameLst>
                                      </p:cBhvr>
                                      <p:tavLst>
                                        <p:tav fmla="" tm="0">
                                          <p:val>
                                            <p:strVal val="0"/>
                                          </p:val>
                                        </p:tav>
                                        <p:tav fmla="" tm="100000">
                                          <p:val>
                                            <p:strVal val="#ppt_h"/>
                                          </p:val>
                                        </p:tav>
                                      </p:tavLst>
                                    </p:anim>
                                  </p:childTnLst>
                                </p:cTn>
                              </p:par>
                            </p:childTnLst>
                          </p:cTn>
                        </p:par>
                        <p:par>
                          <p:cTn fill="hold">
                            <p:stCondLst>
                              <p:cond delay="300"/>
                            </p:stCondLst>
                            <p:childTnLst>
                              <p:par>
                                <p:cTn fill="hold" nodeType="afterEffect" presetClass="entr" presetID="23" presetSubtype="16">
                                  <p:stCondLst>
                                    <p:cond delay="0"/>
                                  </p:stCondLst>
                                  <p:childTnLst>
                                    <p:set>
                                      <p:cBhvr>
                                        <p:cTn dur="1" fill="hold">
                                          <p:stCondLst>
                                            <p:cond delay="0"/>
                                          </p:stCondLst>
                                        </p:cTn>
                                        <p:tgtEl>
                                          <p:spTgt spid="362"/>
                                        </p:tgtEl>
                                        <p:attrNameLst>
                                          <p:attrName>style.visibility</p:attrName>
                                        </p:attrNameLst>
                                      </p:cBhvr>
                                      <p:to>
                                        <p:strVal val="visible"/>
                                      </p:to>
                                    </p:set>
                                    <p:anim calcmode="lin" valueType="num">
                                      <p:cBhvr additive="base">
                                        <p:cTn dur="300"/>
                                        <p:tgtEl>
                                          <p:spTgt spid="362"/>
                                        </p:tgtEl>
                                        <p:attrNameLst>
                                          <p:attrName>ppt_w</p:attrName>
                                        </p:attrNameLst>
                                      </p:cBhvr>
                                      <p:tavLst>
                                        <p:tav fmla="" tm="0">
                                          <p:val>
                                            <p:strVal val="0"/>
                                          </p:val>
                                        </p:tav>
                                        <p:tav fmla="" tm="100000">
                                          <p:val>
                                            <p:strVal val="#ppt_w"/>
                                          </p:val>
                                        </p:tav>
                                      </p:tavLst>
                                    </p:anim>
                                    <p:anim calcmode="lin" valueType="num">
                                      <p:cBhvr additive="base">
                                        <p:cTn dur="300"/>
                                        <p:tgtEl>
                                          <p:spTgt spid="362"/>
                                        </p:tgtEl>
                                        <p:attrNameLst>
                                          <p:attrName>ppt_h</p:attrName>
                                        </p:attrNameLst>
                                      </p:cBhvr>
                                      <p:tavLst>
                                        <p:tav fmla="" tm="0">
                                          <p:val>
                                            <p:strVal val="0"/>
                                          </p:val>
                                        </p:tav>
                                        <p:tav fmla="" tm="100000">
                                          <p:val>
                                            <p:strVal val="#ppt_h"/>
                                          </p:val>
                                        </p:tav>
                                      </p:tavLst>
                                    </p:anim>
                                  </p:childTnLst>
                                </p:cTn>
                              </p:par>
                            </p:childTnLst>
                          </p:cTn>
                        </p:par>
                        <p:par>
                          <p:cTn fill="hold">
                            <p:stCondLst>
                              <p:cond delay="600"/>
                            </p:stCondLst>
                            <p:childTnLst>
                              <p:par>
                                <p:cTn fill="hold" nodeType="afterEffect" presetClass="entr" presetID="23" presetSubtype="16">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300"/>
                                        <p:tgtEl>
                                          <p:spTgt spid="363"/>
                                        </p:tgtEl>
                                        <p:attrNameLst>
                                          <p:attrName>ppt_w</p:attrName>
                                        </p:attrNameLst>
                                      </p:cBhvr>
                                      <p:tavLst>
                                        <p:tav fmla="" tm="0">
                                          <p:val>
                                            <p:strVal val="0"/>
                                          </p:val>
                                        </p:tav>
                                        <p:tav fmla="" tm="100000">
                                          <p:val>
                                            <p:strVal val="#ppt_w"/>
                                          </p:val>
                                        </p:tav>
                                      </p:tavLst>
                                    </p:anim>
                                    <p:anim calcmode="lin" valueType="num">
                                      <p:cBhvr additive="base">
                                        <p:cTn dur="300"/>
                                        <p:tgtEl>
                                          <p:spTgt spid="363"/>
                                        </p:tgtEl>
                                        <p:attrNameLst>
                                          <p:attrName>ppt_h</p:attrName>
                                        </p:attrNameLst>
                                      </p:cBhvr>
                                      <p:tavLst>
                                        <p:tav fmla="" tm="0">
                                          <p:val>
                                            <p:strVal val="0"/>
                                          </p:val>
                                        </p:tav>
                                        <p:tav fmla="" tm="100000">
                                          <p:val>
                                            <p:strVal val="#ppt_h"/>
                                          </p:val>
                                        </p:tav>
                                      </p:tavLst>
                                    </p:anim>
                                  </p:childTnLst>
                                </p:cTn>
                              </p:par>
                            </p:childTnLst>
                          </p:cTn>
                        </p:par>
                        <p:par>
                          <p:cTn fill="hold">
                            <p:stCondLst>
                              <p:cond delay="900"/>
                            </p:stCondLst>
                            <p:childTnLst>
                              <p:par>
                                <p:cTn fill="hold" nodeType="afterEffect" presetClass="entr" presetID="23" presetSubtype="16">
                                  <p:stCondLst>
                                    <p:cond delay="0"/>
                                  </p:stCondLst>
                                  <p:childTnLst>
                                    <p:set>
                                      <p:cBhvr>
                                        <p:cTn dur="1" fill="hold">
                                          <p:stCondLst>
                                            <p:cond delay="0"/>
                                          </p:stCondLst>
                                        </p:cTn>
                                        <p:tgtEl>
                                          <p:spTgt spid="364"/>
                                        </p:tgtEl>
                                        <p:attrNameLst>
                                          <p:attrName>style.visibility</p:attrName>
                                        </p:attrNameLst>
                                      </p:cBhvr>
                                      <p:to>
                                        <p:strVal val="visible"/>
                                      </p:to>
                                    </p:set>
                                    <p:anim calcmode="lin" valueType="num">
                                      <p:cBhvr additive="base">
                                        <p:cTn dur="300"/>
                                        <p:tgtEl>
                                          <p:spTgt spid="364"/>
                                        </p:tgtEl>
                                        <p:attrNameLst>
                                          <p:attrName>ppt_w</p:attrName>
                                        </p:attrNameLst>
                                      </p:cBhvr>
                                      <p:tavLst>
                                        <p:tav fmla="" tm="0">
                                          <p:val>
                                            <p:strVal val="0"/>
                                          </p:val>
                                        </p:tav>
                                        <p:tav fmla="" tm="100000">
                                          <p:val>
                                            <p:strVal val="#ppt_w"/>
                                          </p:val>
                                        </p:tav>
                                      </p:tavLst>
                                    </p:anim>
                                    <p:anim calcmode="lin" valueType="num">
                                      <p:cBhvr additive="base">
                                        <p:cTn dur="300"/>
                                        <p:tgtEl>
                                          <p:spTgt spid="364"/>
                                        </p:tgtEl>
                                        <p:attrNameLst>
                                          <p:attrName>ppt_h</p:attrName>
                                        </p:attrNameLst>
                                      </p:cBhvr>
                                      <p:tavLst>
                                        <p:tav fmla="" tm="0">
                                          <p:val>
                                            <p:strVal val="0"/>
                                          </p:val>
                                        </p:tav>
                                        <p:tav fmla="" tm="100000">
                                          <p:val>
                                            <p:strVal val="#ppt_h"/>
                                          </p:val>
                                        </p:tav>
                                      </p:tavLst>
                                    </p:anim>
                                  </p:childTnLst>
                                </p:cTn>
                              </p:par>
                            </p:childTnLst>
                          </p:cTn>
                        </p:par>
                        <p:par>
                          <p:cTn fill="hold">
                            <p:stCondLst>
                              <p:cond delay="1200"/>
                            </p:stCondLst>
                            <p:childTnLst>
                              <p:par>
                                <p:cTn fill="hold" nodeType="afterEffect" presetClass="entr" presetID="23" presetSubtype="16">
                                  <p:stCondLst>
                                    <p:cond delay="0"/>
                                  </p:stCondLst>
                                  <p:childTnLst>
                                    <p:set>
                                      <p:cBhvr>
                                        <p:cTn dur="1" fill="hold">
                                          <p:stCondLst>
                                            <p:cond delay="0"/>
                                          </p:stCondLst>
                                        </p:cTn>
                                        <p:tgtEl>
                                          <p:spTgt spid="365"/>
                                        </p:tgtEl>
                                        <p:attrNameLst>
                                          <p:attrName>style.visibility</p:attrName>
                                        </p:attrNameLst>
                                      </p:cBhvr>
                                      <p:to>
                                        <p:strVal val="visible"/>
                                      </p:to>
                                    </p:set>
                                    <p:anim calcmode="lin" valueType="num">
                                      <p:cBhvr additive="base">
                                        <p:cTn dur="300"/>
                                        <p:tgtEl>
                                          <p:spTgt spid="365"/>
                                        </p:tgtEl>
                                        <p:attrNameLst>
                                          <p:attrName>ppt_w</p:attrName>
                                        </p:attrNameLst>
                                      </p:cBhvr>
                                      <p:tavLst>
                                        <p:tav fmla="" tm="0">
                                          <p:val>
                                            <p:strVal val="0"/>
                                          </p:val>
                                        </p:tav>
                                        <p:tav fmla="" tm="100000">
                                          <p:val>
                                            <p:strVal val="#ppt_w"/>
                                          </p:val>
                                        </p:tav>
                                      </p:tavLst>
                                    </p:anim>
                                    <p:anim calcmode="lin" valueType="num">
                                      <p:cBhvr additive="base">
                                        <p:cTn dur="300"/>
                                        <p:tgtEl>
                                          <p:spTgt spid="365"/>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300"/>
                                        <p:tgtEl>
                                          <p:spTgt spid="366"/>
                                        </p:tgtEl>
                                        <p:attrNameLst>
                                          <p:attrName>ppt_w</p:attrName>
                                        </p:attrNameLst>
                                      </p:cBhvr>
                                      <p:tavLst>
                                        <p:tav fmla="" tm="0">
                                          <p:val>
                                            <p:strVal val="0"/>
                                          </p:val>
                                        </p:tav>
                                        <p:tav fmla="" tm="100000">
                                          <p:val>
                                            <p:strVal val="#ppt_w"/>
                                          </p:val>
                                        </p:tav>
                                      </p:tavLst>
                                    </p:anim>
                                    <p:anim calcmode="lin" valueType="num">
                                      <p:cBhvr additive="base">
                                        <p:cTn dur="300"/>
                                        <p:tgtEl>
                                          <p:spTgt spid="366"/>
                                        </p:tgtEl>
                                        <p:attrNameLst>
                                          <p:attrName>ppt_h</p:attrName>
                                        </p:attrNameLst>
                                      </p:cBhvr>
                                      <p:tavLst>
                                        <p:tav fmla="" tm="0">
                                          <p:val>
                                            <p:strVal val="0"/>
                                          </p:val>
                                        </p:tav>
                                        <p:tav fmla="" tm="100000">
                                          <p:val>
                                            <p:strVal val="#ppt_h"/>
                                          </p:val>
                                        </p:tav>
                                      </p:tavLst>
                                    </p:anim>
                                  </p:childTnLst>
                                </p:cTn>
                              </p:par>
                            </p:childTnLst>
                          </p:cTn>
                        </p:par>
                        <p:par>
                          <p:cTn fill="hold">
                            <p:stCondLst>
                              <p:cond delay="1800"/>
                            </p:stCondLst>
                            <p:childTnLst>
                              <p:par>
                                <p:cTn fill="hold" nodeType="afterEffect" presetClass="entr" presetID="23" presetSubtype="16">
                                  <p:stCondLst>
                                    <p:cond delay="0"/>
                                  </p:stCondLst>
                                  <p:childTnLst>
                                    <p:set>
                                      <p:cBhvr>
                                        <p:cTn dur="1" fill="hold">
                                          <p:stCondLst>
                                            <p:cond delay="0"/>
                                          </p:stCondLst>
                                        </p:cTn>
                                        <p:tgtEl>
                                          <p:spTgt spid="367"/>
                                        </p:tgtEl>
                                        <p:attrNameLst>
                                          <p:attrName>style.visibility</p:attrName>
                                        </p:attrNameLst>
                                      </p:cBhvr>
                                      <p:to>
                                        <p:strVal val="visible"/>
                                      </p:to>
                                    </p:set>
                                    <p:anim calcmode="lin" valueType="num">
                                      <p:cBhvr additive="base">
                                        <p:cTn dur="300"/>
                                        <p:tgtEl>
                                          <p:spTgt spid="367"/>
                                        </p:tgtEl>
                                        <p:attrNameLst>
                                          <p:attrName>ppt_w</p:attrName>
                                        </p:attrNameLst>
                                      </p:cBhvr>
                                      <p:tavLst>
                                        <p:tav fmla="" tm="0">
                                          <p:val>
                                            <p:strVal val="0"/>
                                          </p:val>
                                        </p:tav>
                                        <p:tav fmla="" tm="100000">
                                          <p:val>
                                            <p:strVal val="#ppt_w"/>
                                          </p:val>
                                        </p:tav>
                                      </p:tavLst>
                                    </p:anim>
                                    <p:anim calcmode="lin" valueType="num">
                                      <p:cBhvr additive="base">
                                        <p:cTn dur="300"/>
                                        <p:tgtEl>
                                          <p:spTgt spid="367"/>
                                        </p:tgtEl>
                                        <p:attrNameLst>
                                          <p:attrName>ppt_h</p:attrName>
                                        </p:attrNameLst>
                                      </p:cBhvr>
                                      <p:tavLst>
                                        <p:tav fmla="" tm="0">
                                          <p:val>
                                            <p:strVal val="0"/>
                                          </p:val>
                                        </p:tav>
                                        <p:tav fmla="" tm="100000">
                                          <p:val>
                                            <p:strVal val="#ppt_h"/>
                                          </p:val>
                                        </p:tav>
                                      </p:tavLst>
                                    </p:anim>
                                  </p:childTnLst>
                                </p:cTn>
                              </p:par>
                            </p:childTnLst>
                          </p:cTn>
                        </p:par>
                        <p:par>
                          <p:cTn fill="hold">
                            <p:stCondLst>
                              <p:cond delay="2100"/>
                            </p:stCondLst>
                            <p:childTnLst>
                              <p:par>
                                <p:cTn fill="hold" nodeType="afterEffect" presetClass="entr" presetID="23" presetSubtype="16">
                                  <p:stCondLst>
                                    <p:cond delay="0"/>
                                  </p:stCondLst>
                                  <p:childTnLst>
                                    <p:set>
                                      <p:cBhvr>
                                        <p:cTn dur="1" fill="hold">
                                          <p:stCondLst>
                                            <p:cond delay="0"/>
                                          </p:stCondLst>
                                        </p:cTn>
                                        <p:tgtEl>
                                          <p:spTgt spid="368"/>
                                        </p:tgtEl>
                                        <p:attrNameLst>
                                          <p:attrName>style.visibility</p:attrName>
                                        </p:attrNameLst>
                                      </p:cBhvr>
                                      <p:to>
                                        <p:strVal val="visible"/>
                                      </p:to>
                                    </p:set>
                                    <p:anim calcmode="lin" valueType="num">
                                      <p:cBhvr additive="base">
                                        <p:cTn dur="300"/>
                                        <p:tgtEl>
                                          <p:spTgt spid="368"/>
                                        </p:tgtEl>
                                        <p:attrNameLst>
                                          <p:attrName>ppt_w</p:attrName>
                                        </p:attrNameLst>
                                      </p:cBhvr>
                                      <p:tavLst>
                                        <p:tav fmla="" tm="0">
                                          <p:val>
                                            <p:strVal val="0"/>
                                          </p:val>
                                        </p:tav>
                                        <p:tav fmla="" tm="100000">
                                          <p:val>
                                            <p:strVal val="#ppt_w"/>
                                          </p:val>
                                        </p:tav>
                                      </p:tavLst>
                                    </p:anim>
                                    <p:anim calcmode="lin" valueType="num">
                                      <p:cBhvr additive="base">
                                        <p:cTn dur="300"/>
                                        <p:tgtEl>
                                          <p:spTgt spid="368"/>
                                        </p:tgtEl>
                                        <p:attrNameLst>
                                          <p:attrName>ppt_h</p:attrName>
                                        </p:attrNameLst>
                                      </p:cBhvr>
                                      <p:tavLst>
                                        <p:tav fmla="" tm="0">
                                          <p:val>
                                            <p:strVal val="0"/>
                                          </p:val>
                                        </p:tav>
                                        <p:tav fmla="" tm="100000">
                                          <p:val>
                                            <p:strVal val="#ppt_h"/>
                                          </p:val>
                                        </p:tav>
                                      </p:tavLst>
                                    </p:anim>
                                  </p:childTnLst>
                                </p:cTn>
                              </p:par>
                            </p:childTnLst>
                          </p:cTn>
                        </p:par>
                        <p:par>
                          <p:cTn fill="hold">
                            <p:stCondLst>
                              <p:cond delay="2400"/>
                            </p:stCondLst>
                            <p:childTnLst>
                              <p:par>
                                <p:cTn fill="hold" nodeType="afterEffect" presetClass="entr" presetID="23" presetSubtype="16">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ppt_w</p:attrName>
                                        </p:attrNameLst>
                                      </p:cBhvr>
                                      <p:tavLst>
                                        <p:tav fmla="" tm="0">
                                          <p:val>
                                            <p:strVal val="0"/>
                                          </p:val>
                                        </p:tav>
                                        <p:tav fmla="" tm="100000">
                                          <p:val>
                                            <p:strVal val="#ppt_w"/>
                                          </p:val>
                                        </p:tav>
                                      </p:tavLst>
                                    </p:anim>
                                    <p:anim calcmode="lin" valueType="num">
                                      <p:cBhvr additive="base">
                                        <p:cTn dur="500"/>
                                        <p:tgtEl>
                                          <p:spTgt spid="369"/>
                                        </p:tgtEl>
                                        <p:attrNameLst>
                                          <p:attrName>ppt_h</p:attrName>
                                        </p:attrNameLst>
                                      </p:cBhvr>
                                      <p:tavLst>
                                        <p:tav fmla="" tm="0">
                                          <p:val>
                                            <p:strVal val="0"/>
                                          </p:val>
                                        </p:tav>
                                        <p:tav fmla="" tm="100000">
                                          <p:val>
                                            <p:strVal val="#ppt_h"/>
                                          </p:val>
                                        </p:tav>
                                      </p:tavLst>
                                    </p:anim>
                                  </p:childTnLst>
                                </p:cTn>
                              </p:par>
                            </p:childTnLst>
                          </p:cTn>
                        </p:par>
                        <p:par>
                          <p:cTn fill="hold">
                            <p:stCondLst>
                              <p:cond delay="2900"/>
                            </p:stCondLst>
                            <p:childTnLst>
                              <p:par>
                                <p:cTn fill="hold" nodeType="afterEffect" presetClass="entr" presetID="23" presetSubtype="16">
                                  <p:stCondLst>
                                    <p:cond delay="0"/>
                                  </p:stCondLst>
                                  <p:childTnLst>
                                    <p:set>
                                      <p:cBhvr>
                                        <p:cTn dur="1" fill="hold">
                                          <p:stCondLst>
                                            <p:cond delay="0"/>
                                          </p:stCondLst>
                                        </p:cTn>
                                        <p:tgtEl>
                                          <p:spTgt spid="370"/>
                                        </p:tgtEl>
                                        <p:attrNameLst>
                                          <p:attrName>style.visibility</p:attrName>
                                        </p:attrNameLst>
                                      </p:cBhvr>
                                      <p:to>
                                        <p:strVal val="visible"/>
                                      </p:to>
                                    </p:set>
                                    <p:anim calcmode="lin" valueType="num">
                                      <p:cBhvr additive="base">
                                        <p:cTn dur="500"/>
                                        <p:tgtEl>
                                          <p:spTgt spid="370"/>
                                        </p:tgtEl>
                                        <p:attrNameLst>
                                          <p:attrName>ppt_w</p:attrName>
                                        </p:attrNameLst>
                                      </p:cBhvr>
                                      <p:tavLst>
                                        <p:tav fmla="" tm="0">
                                          <p:val>
                                            <p:strVal val="0"/>
                                          </p:val>
                                        </p:tav>
                                        <p:tav fmla="" tm="100000">
                                          <p:val>
                                            <p:strVal val="#ppt_w"/>
                                          </p:val>
                                        </p:tav>
                                      </p:tavLst>
                                    </p:anim>
                                    <p:anim calcmode="lin" valueType="num">
                                      <p:cBhvr additive="base">
                                        <p:cTn dur="500"/>
                                        <p:tgtEl>
                                          <p:spTgt spid="370"/>
                                        </p:tgtEl>
                                        <p:attrNameLst>
                                          <p:attrName>ppt_h</p:attrName>
                                        </p:attrNameLst>
                                      </p:cBhvr>
                                      <p:tavLst>
                                        <p:tav fmla="" tm="0">
                                          <p:val>
                                            <p:strVal val="0"/>
                                          </p:val>
                                        </p:tav>
                                        <p:tav fmla="" tm="100000">
                                          <p:val>
                                            <p:strVal val="#ppt_h"/>
                                          </p:val>
                                        </p:tav>
                                      </p:tavLst>
                                    </p:anim>
                                  </p:childTnLst>
                                </p:cTn>
                              </p:par>
                            </p:childTnLst>
                          </p:cTn>
                        </p:par>
                        <p:par>
                          <p:cTn fill="hold">
                            <p:stCondLst>
                              <p:cond delay="3400"/>
                            </p:stCondLst>
                            <p:childTnLst>
                              <p:par>
                                <p:cTn fill="hold" nodeType="afterEffect" presetClass="entr" presetID="23" presetSubtype="16">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500"/>
                                        <p:tgtEl>
                                          <p:spTgt spid="371"/>
                                        </p:tgtEl>
                                        <p:attrNameLst>
                                          <p:attrName>ppt_w</p:attrName>
                                        </p:attrNameLst>
                                      </p:cBhvr>
                                      <p:tavLst>
                                        <p:tav fmla="" tm="0">
                                          <p:val>
                                            <p:strVal val="0"/>
                                          </p:val>
                                        </p:tav>
                                        <p:tav fmla="" tm="100000">
                                          <p:val>
                                            <p:strVal val="#ppt_w"/>
                                          </p:val>
                                        </p:tav>
                                      </p:tavLst>
                                    </p:anim>
                                    <p:anim calcmode="lin" valueType="num">
                                      <p:cBhvr additive="base">
                                        <p:cTn dur="500"/>
                                        <p:tgtEl>
                                          <p:spTgt spid="371"/>
                                        </p:tgtEl>
                                        <p:attrNameLst>
                                          <p:attrName>ppt_h</p:attrName>
                                        </p:attrNameLst>
                                      </p:cBhvr>
                                      <p:tavLst>
                                        <p:tav fmla="" tm="0">
                                          <p:val>
                                            <p:strVal val="0"/>
                                          </p:val>
                                        </p:tav>
                                        <p:tav fmla="" tm="100000">
                                          <p:val>
                                            <p:strVal val="#ppt_h"/>
                                          </p:val>
                                        </p:tav>
                                      </p:tavLst>
                                    </p:anim>
                                  </p:childTnLst>
                                </p:cTn>
                              </p:par>
                            </p:childTnLst>
                          </p:cTn>
                        </p:par>
                        <p:par>
                          <p:cTn fill="hold">
                            <p:stCondLst>
                              <p:cond delay="3900"/>
                            </p:stCondLst>
                            <p:childTnLst>
                              <p:par>
                                <p:cTn fill="hold" nodeType="afterEffect" presetClass="entr" presetID="23" presetSubtype="16">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500"/>
                                        <p:tgtEl>
                                          <p:spTgt spid="372"/>
                                        </p:tgtEl>
                                        <p:attrNameLst>
                                          <p:attrName>ppt_w</p:attrName>
                                        </p:attrNameLst>
                                      </p:cBhvr>
                                      <p:tavLst>
                                        <p:tav fmla="" tm="0">
                                          <p:val>
                                            <p:strVal val="0"/>
                                          </p:val>
                                        </p:tav>
                                        <p:tav fmla="" tm="100000">
                                          <p:val>
                                            <p:strVal val="#ppt_w"/>
                                          </p:val>
                                        </p:tav>
                                      </p:tavLst>
                                    </p:anim>
                                    <p:anim calcmode="lin" valueType="num">
                                      <p:cBhvr additive="base">
                                        <p:cTn dur="500"/>
                                        <p:tgtEl>
                                          <p:spTgt spid="372"/>
                                        </p:tgtEl>
                                        <p:attrNameLst>
                                          <p:attrName>ppt_h</p:attrName>
                                        </p:attrNameLst>
                                      </p:cBhvr>
                                      <p:tavLst>
                                        <p:tav fmla="" tm="0">
                                          <p:val>
                                            <p:strVal val="0"/>
                                          </p:val>
                                        </p:tav>
                                        <p:tav fmla="" tm="100000">
                                          <p:val>
                                            <p:strVal val="#ppt_h"/>
                                          </p:val>
                                        </p:tav>
                                      </p:tavLst>
                                    </p:anim>
                                  </p:childTnLst>
                                </p:cTn>
                              </p:par>
                            </p:childTnLst>
                          </p:cTn>
                        </p:par>
                        <p:par>
                          <p:cTn fill="hold">
                            <p:stCondLst>
                              <p:cond delay="4400"/>
                            </p:stCondLst>
                            <p:childTnLst>
                              <p:par>
                                <p:cTn fill="hold" nodeType="afterEffect" presetClass="entr" presetID="23" presetSubtype="16">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500"/>
                                        <p:tgtEl>
                                          <p:spTgt spid="373"/>
                                        </p:tgtEl>
                                        <p:attrNameLst>
                                          <p:attrName>ppt_w</p:attrName>
                                        </p:attrNameLst>
                                      </p:cBhvr>
                                      <p:tavLst>
                                        <p:tav fmla="" tm="0">
                                          <p:val>
                                            <p:strVal val="0"/>
                                          </p:val>
                                        </p:tav>
                                        <p:tav fmla="" tm="100000">
                                          <p:val>
                                            <p:strVal val="#ppt_w"/>
                                          </p:val>
                                        </p:tav>
                                      </p:tavLst>
                                    </p:anim>
                                    <p:anim calcmode="lin" valueType="num">
                                      <p:cBhvr additive="base">
                                        <p:cTn dur="500"/>
                                        <p:tgtEl>
                                          <p:spTgt spid="373"/>
                                        </p:tgtEl>
                                        <p:attrNameLst>
                                          <p:attrName>ppt_h</p:attrName>
                                        </p:attrNameLst>
                                      </p:cBhvr>
                                      <p:tavLst>
                                        <p:tav fmla="" tm="0">
                                          <p:val>
                                            <p:strVal val="0"/>
                                          </p:val>
                                        </p:tav>
                                        <p:tav fmla="" tm="100000">
                                          <p:val>
                                            <p:strVal val="#ppt_h"/>
                                          </p:val>
                                        </p:tav>
                                      </p:tavLst>
                                    </p:anim>
                                  </p:childTnLst>
                                </p:cTn>
                              </p:par>
                            </p:childTnLst>
                          </p:cTn>
                        </p:par>
                        <p:par>
                          <p:cTn fill="hold">
                            <p:stCondLst>
                              <p:cond delay="4900"/>
                            </p:stCondLst>
                            <p:childTnLst>
                              <p:par>
                                <p:cTn fill="hold" nodeType="afterEffect" presetClass="entr" presetID="23" presetSubtype="16">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500"/>
                                        <p:tgtEl>
                                          <p:spTgt spid="374"/>
                                        </p:tgtEl>
                                        <p:attrNameLst>
                                          <p:attrName>ppt_w</p:attrName>
                                        </p:attrNameLst>
                                      </p:cBhvr>
                                      <p:tavLst>
                                        <p:tav fmla="" tm="0">
                                          <p:val>
                                            <p:strVal val="0"/>
                                          </p:val>
                                        </p:tav>
                                        <p:tav fmla="" tm="100000">
                                          <p:val>
                                            <p:strVal val="#ppt_w"/>
                                          </p:val>
                                        </p:tav>
                                      </p:tavLst>
                                    </p:anim>
                                    <p:anim calcmode="lin" valueType="num">
                                      <p:cBhvr additive="base">
                                        <p:cTn dur="500"/>
                                        <p:tgtEl>
                                          <p:spTgt spid="374"/>
                                        </p:tgtEl>
                                        <p:attrNameLst>
                                          <p:attrName>ppt_h</p:attrName>
                                        </p:attrNameLst>
                                      </p:cBhvr>
                                      <p:tavLst>
                                        <p:tav fmla="" tm="0">
                                          <p:val>
                                            <p:strVal val="0"/>
                                          </p:val>
                                        </p:tav>
                                        <p:tav fmla="" tm="100000">
                                          <p:val>
                                            <p:strVal val="#ppt_h"/>
                                          </p:val>
                                        </p:tav>
                                      </p:tavLst>
                                    </p:anim>
                                  </p:childTnLst>
                                </p:cTn>
                              </p:par>
                            </p:childTnLst>
                          </p:cTn>
                        </p:par>
                        <p:par>
                          <p:cTn fill="hold">
                            <p:stCondLst>
                              <p:cond delay="5400"/>
                            </p:stCondLst>
                            <p:childTnLst>
                              <p:par>
                                <p:cTn fill="hold" nodeType="afterEffect" presetClass="entr" presetID="23" presetSubtype="16">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500"/>
                                        <p:tgtEl>
                                          <p:spTgt spid="375"/>
                                        </p:tgtEl>
                                        <p:attrNameLst>
                                          <p:attrName>ppt_w</p:attrName>
                                        </p:attrNameLst>
                                      </p:cBhvr>
                                      <p:tavLst>
                                        <p:tav fmla="" tm="0">
                                          <p:val>
                                            <p:strVal val="0"/>
                                          </p:val>
                                        </p:tav>
                                        <p:tav fmla="" tm="100000">
                                          <p:val>
                                            <p:strVal val="#ppt_w"/>
                                          </p:val>
                                        </p:tav>
                                      </p:tavLst>
                                    </p:anim>
                                    <p:anim calcmode="lin" valueType="num">
                                      <p:cBhvr additive="base">
                                        <p:cTn dur="500"/>
                                        <p:tgtEl>
                                          <p:spTgt spid="37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ide placeholder center">
  <p:cSld name="6_side placeholder center">
    <p:spTree>
      <p:nvGrpSpPr>
        <p:cNvPr id="376" name="Shape 376"/>
        <p:cNvGrpSpPr/>
        <p:nvPr/>
      </p:nvGrpSpPr>
      <p:grpSpPr>
        <a:xfrm>
          <a:off x="0" y="0"/>
          <a:ext cx="0" cy="0"/>
          <a:chOff x="0" y="0"/>
          <a:chExt cx="0" cy="0"/>
        </a:xfrm>
      </p:grpSpPr>
      <p:sp>
        <p:nvSpPr>
          <p:cNvPr id="377" name="Google Shape;377;p139"/>
          <p:cNvSpPr/>
          <p:nvPr>
            <p:ph idx="2" type="pic"/>
          </p:nvPr>
        </p:nvSpPr>
        <p:spPr>
          <a:xfrm>
            <a:off x="6872909" y="3935896"/>
            <a:ext cx="2277768" cy="1207604"/>
          </a:xfrm>
          <a:prstGeom prst="rect">
            <a:avLst/>
          </a:prstGeom>
          <a:noFill/>
          <a:ln>
            <a:noFill/>
          </a:ln>
        </p:spPr>
      </p:sp>
      <p:sp>
        <p:nvSpPr>
          <p:cNvPr id="378" name="Google Shape;378;p139"/>
          <p:cNvSpPr/>
          <p:nvPr>
            <p:ph idx="3" type="pic"/>
          </p:nvPr>
        </p:nvSpPr>
        <p:spPr>
          <a:xfrm>
            <a:off x="6858003" y="2664537"/>
            <a:ext cx="2286001" cy="1271358"/>
          </a:xfrm>
          <a:prstGeom prst="rect">
            <a:avLst/>
          </a:prstGeom>
          <a:noFill/>
          <a:ln>
            <a:noFill/>
          </a:ln>
        </p:spPr>
      </p:sp>
      <p:sp>
        <p:nvSpPr>
          <p:cNvPr id="379" name="Google Shape;379;p139"/>
          <p:cNvSpPr/>
          <p:nvPr>
            <p:ph idx="4" type="pic"/>
          </p:nvPr>
        </p:nvSpPr>
        <p:spPr>
          <a:xfrm>
            <a:off x="6865453" y="1381540"/>
            <a:ext cx="2271092" cy="1273059"/>
          </a:xfrm>
          <a:prstGeom prst="rect">
            <a:avLst/>
          </a:prstGeom>
          <a:noFill/>
          <a:ln>
            <a:noFill/>
          </a:ln>
        </p:spPr>
      </p:sp>
      <p:sp>
        <p:nvSpPr>
          <p:cNvPr id="380" name="Google Shape;380;p139"/>
          <p:cNvSpPr/>
          <p:nvPr>
            <p:ph idx="5" type="pic"/>
          </p:nvPr>
        </p:nvSpPr>
        <p:spPr>
          <a:xfrm>
            <a:off x="6872908" y="0"/>
            <a:ext cx="2271092" cy="1371600"/>
          </a:xfrm>
          <a:prstGeom prst="rect">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ide placeholder center">
  <p:cSld name="9_side placeholder center">
    <p:spTree>
      <p:nvGrpSpPr>
        <p:cNvPr id="381" name="Shape 381"/>
        <p:cNvGrpSpPr/>
        <p:nvPr/>
      </p:nvGrpSpPr>
      <p:grpSpPr>
        <a:xfrm>
          <a:off x="0" y="0"/>
          <a:ext cx="0" cy="0"/>
          <a:chOff x="0" y="0"/>
          <a:chExt cx="0" cy="0"/>
        </a:xfrm>
      </p:grpSpPr>
      <p:sp>
        <p:nvSpPr>
          <p:cNvPr id="382" name="Google Shape;382;p140"/>
          <p:cNvSpPr/>
          <p:nvPr>
            <p:ph idx="2" type="pic"/>
          </p:nvPr>
        </p:nvSpPr>
        <p:spPr>
          <a:xfrm>
            <a:off x="1102621" y="1031652"/>
            <a:ext cx="859615" cy="858830"/>
          </a:xfrm>
          <a:prstGeom prst="rect">
            <a:avLst/>
          </a:prstGeom>
          <a:noFill/>
          <a:ln>
            <a:noFill/>
          </a:ln>
        </p:spPr>
      </p:sp>
      <p:sp>
        <p:nvSpPr>
          <p:cNvPr id="383" name="Google Shape;383;p140"/>
          <p:cNvSpPr/>
          <p:nvPr>
            <p:ph idx="3" type="pic"/>
          </p:nvPr>
        </p:nvSpPr>
        <p:spPr>
          <a:xfrm>
            <a:off x="1974331" y="1031652"/>
            <a:ext cx="859615" cy="858830"/>
          </a:xfrm>
          <a:prstGeom prst="rect">
            <a:avLst/>
          </a:prstGeom>
          <a:noFill/>
          <a:ln>
            <a:noFill/>
          </a:ln>
        </p:spPr>
      </p:sp>
      <p:sp>
        <p:nvSpPr>
          <p:cNvPr id="384" name="Google Shape;384;p140"/>
          <p:cNvSpPr/>
          <p:nvPr>
            <p:ph idx="4" type="pic"/>
          </p:nvPr>
        </p:nvSpPr>
        <p:spPr>
          <a:xfrm>
            <a:off x="1102621" y="1902577"/>
            <a:ext cx="859615" cy="858830"/>
          </a:xfrm>
          <a:prstGeom prst="rect">
            <a:avLst/>
          </a:prstGeom>
          <a:noFill/>
          <a:ln>
            <a:noFill/>
          </a:ln>
        </p:spPr>
      </p:sp>
      <p:sp>
        <p:nvSpPr>
          <p:cNvPr id="385" name="Google Shape;385;p140"/>
          <p:cNvSpPr/>
          <p:nvPr>
            <p:ph idx="5" type="pic"/>
          </p:nvPr>
        </p:nvSpPr>
        <p:spPr>
          <a:xfrm>
            <a:off x="1974331" y="1902577"/>
            <a:ext cx="859615" cy="858830"/>
          </a:xfrm>
          <a:prstGeom prst="rect">
            <a:avLst/>
          </a:prstGeom>
          <a:noFill/>
          <a:ln>
            <a:noFill/>
          </a:ln>
        </p:spPr>
      </p:sp>
      <p:sp>
        <p:nvSpPr>
          <p:cNvPr id="386" name="Google Shape;386;p140"/>
          <p:cNvSpPr/>
          <p:nvPr>
            <p:ph idx="6" type="pic"/>
          </p:nvPr>
        </p:nvSpPr>
        <p:spPr>
          <a:xfrm>
            <a:off x="5463227" y="1029313"/>
            <a:ext cx="859615" cy="858830"/>
          </a:xfrm>
          <a:prstGeom prst="rect">
            <a:avLst/>
          </a:prstGeom>
          <a:noFill/>
          <a:ln>
            <a:noFill/>
          </a:ln>
        </p:spPr>
      </p:sp>
      <p:sp>
        <p:nvSpPr>
          <p:cNvPr id="387" name="Google Shape;387;p140"/>
          <p:cNvSpPr/>
          <p:nvPr>
            <p:ph idx="7" type="pic"/>
          </p:nvPr>
        </p:nvSpPr>
        <p:spPr>
          <a:xfrm>
            <a:off x="6338204" y="1029313"/>
            <a:ext cx="859615" cy="858830"/>
          </a:xfrm>
          <a:prstGeom prst="rect">
            <a:avLst/>
          </a:prstGeom>
          <a:noFill/>
          <a:ln>
            <a:noFill/>
          </a:ln>
        </p:spPr>
      </p:sp>
      <p:sp>
        <p:nvSpPr>
          <p:cNvPr id="388" name="Google Shape;388;p140"/>
          <p:cNvSpPr/>
          <p:nvPr>
            <p:ph idx="8" type="pic"/>
          </p:nvPr>
        </p:nvSpPr>
        <p:spPr>
          <a:xfrm>
            <a:off x="7209913" y="1029313"/>
            <a:ext cx="859615" cy="858830"/>
          </a:xfrm>
          <a:prstGeom prst="rect">
            <a:avLst/>
          </a:prstGeom>
          <a:noFill/>
          <a:ln>
            <a:noFill/>
          </a:ln>
        </p:spPr>
      </p:sp>
      <p:sp>
        <p:nvSpPr>
          <p:cNvPr id="389" name="Google Shape;389;p140"/>
          <p:cNvSpPr/>
          <p:nvPr>
            <p:ph idx="9" type="pic"/>
          </p:nvPr>
        </p:nvSpPr>
        <p:spPr>
          <a:xfrm>
            <a:off x="5463227" y="1900237"/>
            <a:ext cx="859615" cy="858830"/>
          </a:xfrm>
          <a:prstGeom prst="rect">
            <a:avLst/>
          </a:prstGeom>
          <a:noFill/>
          <a:ln>
            <a:noFill/>
          </a:ln>
        </p:spPr>
      </p:sp>
      <p:sp>
        <p:nvSpPr>
          <p:cNvPr id="390" name="Google Shape;390;p140"/>
          <p:cNvSpPr/>
          <p:nvPr>
            <p:ph idx="13" type="pic"/>
          </p:nvPr>
        </p:nvSpPr>
        <p:spPr>
          <a:xfrm>
            <a:off x="6338204" y="1900237"/>
            <a:ext cx="859615" cy="858830"/>
          </a:xfrm>
          <a:prstGeom prst="rect">
            <a:avLst/>
          </a:prstGeom>
          <a:noFill/>
          <a:ln>
            <a:noFill/>
          </a:ln>
        </p:spPr>
      </p:sp>
      <p:sp>
        <p:nvSpPr>
          <p:cNvPr id="391" name="Google Shape;391;p140"/>
          <p:cNvSpPr/>
          <p:nvPr>
            <p:ph idx="14" type="pic"/>
          </p:nvPr>
        </p:nvSpPr>
        <p:spPr>
          <a:xfrm>
            <a:off x="7209913" y="1900237"/>
            <a:ext cx="859615" cy="858830"/>
          </a:xfrm>
          <a:prstGeom prst="rect">
            <a:avLst/>
          </a:prstGeom>
          <a:noFill/>
          <a:ln>
            <a:noFill/>
          </a:ln>
        </p:spPr>
      </p:sp>
      <p:sp>
        <p:nvSpPr>
          <p:cNvPr id="392" name="Google Shape;392;p140"/>
          <p:cNvSpPr/>
          <p:nvPr>
            <p:ph idx="15" type="pic"/>
          </p:nvPr>
        </p:nvSpPr>
        <p:spPr>
          <a:xfrm>
            <a:off x="2844831" y="1031652"/>
            <a:ext cx="859615" cy="858830"/>
          </a:xfrm>
          <a:prstGeom prst="rect">
            <a:avLst/>
          </a:prstGeom>
          <a:noFill/>
          <a:ln>
            <a:noFill/>
          </a:ln>
        </p:spPr>
      </p:sp>
      <p:sp>
        <p:nvSpPr>
          <p:cNvPr id="393" name="Google Shape;393;p140"/>
          <p:cNvSpPr/>
          <p:nvPr>
            <p:ph idx="16" type="pic"/>
          </p:nvPr>
        </p:nvSpPr>
        <p:spPr>
          <a:xfrm>
            <a:off x="3719808" y="1031652"/>
            <a:ext cx="859615" cy="858830"/>
          </a:xfrm>
          <a:prstGeom prst="rect">
            <a:avLst/>
          </a:prstGeom>
          <a:noFill/>
          <a:ln>
            <a:noFill/>
          </a:ln>
        </p:spPr>
      </p:sp>
      <p:sp>
        <p:nvSpPr>
          <p:cNvPr id="394" name="Google Shape;394;p140"/>
          <p:cNvSpPr/>
          <p:nvPr>
            <p:ph idx="17" type="pic"/>
          </p:nvPr>
        </p:nvSpPr>
        <p:spPr>
          <a:xfrm>
            <a:off x="4591518" y="1031652"/>
            <a:ext cx="859615" cy="858830"/>
          </a:xfrm>
          <a:prstGeom prst="rect">
            <a:avLst/>
          </a:prstGeom>
          <a:noFill/>
          <a:ln>
            <a:noFill/>
          </a:ln>
        </p:spPr>
      </p:sp>
      <p:sp>
        <p:nvSpPr>
          <p:cNvPr id="395" name="Google Shape;395;p140"/>
          <p:cNvSpPr/>
          <p:nvPr>
            <p:ph idx="18" type="pic"/>
          </p:nvPr>
        </p:nvSpPr>
        <p:spPr>
          <a:xfrm>
            <a:off x="2844831" y="1902577"/>
            <a:ext cx="859615" cy="858830"/>
          </a:xfrm>
          <a:prstGeom prst="rect">
            <a:avLst/>
          </a:prstGeom>
          <a:noFill/>
          <a:ln>
            <a:noFill/>
          </a:ln>
        </p:spPr>
      </p:sp>
      <p:sp>
        <p:nvSpPr>
          <p:cNvPr id="396" name="Google Shape;396;p140"/>
          <p:cNvSpPr/>
          <p:nvPr>
            <p:ph idx="19" type="pic"/>
          </p:nvPr>
        </p:nvSpPr>
        <p:spPr>
          <a:xfrm>
            <a:off x="3719808" y="1902577"/>
            <a:ext cx="859615" cy="858830"/>
          </a:xfrm>
          <a:prstGeom prst="rect">
            <a:avLst/>
          </a:prstGeom>
          <a:noFill/>
          <a:ln>
            <a:noFill/>
          </a:ln>
        </p:spPr>
      </p:sp>
      <p:sp>
        <p:nvSpPr>
          <p:cNvPr id="397" name="Google Shape;397;p140"/>
          <p:cNvSpPr/>
          <p:nvPr>
            <p:ph idx="20" type="pic"/>
          </p:nvPr>
        </p:nvSpPr>
        <p:spPr>
          <a:xfrm>
            <a:off x="4591518" y="1902577"/>
            <a:ext cx="859615" cy="85883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ide placeholder side">
  <p:cSld name="10_side placeholder side">
    <p:spTree>
      <p:nvGrpSpPr>
        <p:cNvPr id="398" name="Shape 398"/>
        <p:cNvGrpSpPr/>
        <p:nvPr/>
      </p:nvGrpSpPr>
      <p:grpSpPr>
        <a:xfrm>
          <a:off x="0" y="0"/>
          <a:ext cx="0" cy="0"/>
          <a:chOff x="0" y="0"/>
          <a:chExt cx="0" cy="0"/>
        </a:xfrm>
      </p:grpSpPr>
      <p:sp>
        <p:nvSpPr>
          <p:cNvPr id="399" name="Google Shape;399;p141"/>
          <p:cNvSpPr/>
          <p:nvPr>
            <p:ph idx="2" type="pic"/>
          </p:nvPr>
        </p:nvSpPr>
        <p:spPr>
          <a:xfrm>
            <a:off x="5620773" y="824950"/>
            <a:ext cx="859615" cy="858830"/>
          </a:xfrm>
          <a:prstGeom prst="rect">
            <a:avLst/>
          </a:prstGeom>
          <a:noFill/>
          <a:ln>
            <a:noFill/>
          </a:ln>
        </p:spPr>
      </p:sp>
      <p:sp>
        <p:nvSpPr>
          <p:cNvPr id="400" name="Google Shape;400;p141"/>
          <p:cNvSpPr/>
          <p:nvPr>
            <p:ph idx="3" type="pic"/>
          </p:nvPr>
        </p:nvSpPr>
        <p:spPr>
          <a:xfrm>
            <a:off x="6492483" y="824950"/>
            <a:ext cx="859615" cy="858830"/>
          </a:xfrm>
          <a:prstGeom prst="rect">
            <a:avLst/>
          </a:prstGeom>
          <a:noFill/>
          <a:ln>
            <a:noFill/>
          </a:ln>
        </p:spPr>
      </p:sp>
      <p:sp>
        <p:nvSpPr>
          <p:cNvPr id="401" name="Google Shape;401;p141"/>
          <p:cNvSpPr/>
          <p:nvPr>
            <p:ph idx="4" type="pic"/>
          </p:nvPr>
        </p:nvSpPr>
        <p:spPr>
          <a:xfrm>
            <a:off x="5620773" y="1695874"/>
            <a:ext cx="859615" cy="858830"/>
          </a:xfrm>
          <a:prstGeom prst="rect">
            <a:avLst/>
          </a:prstGeom>
          <a:noFill/>
          <a:ln>
            <a:noFill/>
          </a:ln>
        </p:spPr>
      </p:sp>
      <p:sp>
        <p:nvSpPr>
          <p:cNvPr id="402" name="Google Shape;402;p141"/>
          <p:cNvSpPr/>
          <p:nvPr>
            <p:ph idx="5" type="pic"/>
          </p:nvPr>
        </p:nvSpPr>
        <p:spPr>
          <a:xfrm>
            <a:off x="6492483" y="1695874"/>
            <a:ext cx="859615" cy="858830"/>
          </a:xfrm>
          <a:prstGeom prst="rect">
            <a:avLst/>
          </a:prstGeom>
          <a:noFill/>
          <a:ln>
            <a:noFill/>
          </a:ln>
        </p:spPr>
      </p:sp>
      <p:sp>
        <p:nvSpPr>
          <p:cNvPr id="403" name="Google Shape;403;p141"/>
          <p:cNvSpPr/>
          <p:nvPr>
            <p:ph idx="6" type="pic"/>
          </p:nvPr>
        </p:nvSpPr>
        <p:spPr>
          <a:xfrm>
            <a:off x="5617508" y="2571940"/>
            <a:ext cx="859615" cy="858830"/>
          </a:xfrm>
          <a:prstGeom prst="rect">
            <a:avLst/>
          </a:prstGeom>
          <a:noFill/>
          <a:ln>
            <a:noFill/>
          </a:ln>
        </p:spPr>
      </p:sp>
      <p:sp>
        <p:nvSpPr>
          <p:cNvPr id="404" name="Google Shape;404;p141"/>
          <p:cNvSpPr/>
          <p:nvPr>
            <p:ph idx="7" type="pic"/>
          </p:nvPr>
        </p:nvSpPr>
        <p:spPr>
          <a:xfrm>
            <a:off x="6492483" y="2571940"/>
            <a:ext cx="859615" cy="858830"/>
          </a:xfrm>
          <a:prstGeom prst="rect">
            <a:avLst/>
          </a:prstGeom>
          <a:noFill/>
          <a:ln>
            <a:noFill/>
          </a:ln>
        </p:spPr>
      </p:sp>
      <p:sp>
        <p:nvSpPr>
          <p:cNvPr id="405" name="Google Shape;405;p141"/>
          <p:cNvSpPr/>
          <p:nvPr>
            <p:ph idx="8" type="pic"/>
          </p:nvPr>
        </p:nvSpPr>
        <p:spPr>
          <a:xfrm>
            <a:off x="7364193" y="2571940"/>
            <a:ext cx="859615" cy="858830"/>
          </a:xfrm>
          <a:prstGeom prst="rect">
            <a:avLst/>
          </a:prstGeom>
          <a:noFill/>
          <a:ln>
            <a:noFill/>
          </a:ln>
        </p:spPr>
      </p:sp>
      <p:sp>
        <p:nvSpPr>
          <p:cNvPr id="406" name="Google Shape;406;p141"/>
          <p:cNvSpPr/>
          <p:nvPr>
            <p:ph idx="9" type="pic"/>
          </p:nvPr>
        </p:nvSpPr>
        <p:spPr>
          <a:xfrm>
            <a:off x="5617508" y="3442864"/>
            <a:ext cx="859615" cy="858830"/>
          </a:xfrm>
          <a:prstGeom prst="rect">
            <a:avLst/>
          </a:prstGeom>
          <a:noFill/>
          <a:ln>
            <a:noFill/>
          </a:ln>
        </p:spPr>
      </p:sp>
      <p:sp>
        <p:nvSpPr>
          <p:cNvPr id="407" name="Google Shape;407;p141"/>
          <p:cNvSpPr/>
          <p:nvPr>
            <p:ph idx="13" type="pic"/>
          </p:nvPr>
        </p:nvSpPr>
        <p:spPr>
          <a:xfrm>
            <a:off x="6492483" y="3442864"/>
            <a:ext cx="859615" cy="858830"/>
          </a:xfrm>
          <a:prstGeom prst="rect">
            <a:avLst/>
          </a:prstGeom>
          <a:noFill/>
          <a:ln>
            <a:noFill/>
          </a:ln>
        </p:spPr>
      </p:sp>
      <p:sp>
        <p:nvSpPr>
          <p:cNvPr id="408" name="Google Shape;408;p141"/>
          <p:cNvSpPr/>
          <p:nvPr>
            <p:ph idx="14" type="pic"/>
          </p:nvPr>
        </p:nvSpPr>
        <p:spPr>
          <a:xfrm>
            <a:off x="7364193" y="3442864"/>
            <a:ext cx="859615" cy="858830"/>
          </a:xfrm>
          <a:prstGeom prst="rect">
            <a:avLst/>
          </a:prstGeom>
          <a:noFill/>
          <a:ln>
            <a:noFill/>
          </a:ln>
        </p:spPr>
      </p:sp>
      <p:sp>
        <p:nvSpPr>
          <p:cNvPr id="409" name="Google Shape;409;p141"/>
          <p:cNvSpPr/>
          <p:nvPr>
            <p:ph idx="15" type="pic"/>
          </p:nvPr>
        </p:nvSpPr>
        <p:spPr>
          <a:xfrm>
            <a:off x="7362984" y="824950"/>
            <a:ext cx="859615" cy="858830"/>
          </a:xfrm>
          <a:prstGeom prst="rect">
            <a:avLst/>
          </a:prstGeom>
          <a:noFill/>
          <a:ln>
            <a:noFill/>
          </a:ln>
        </p:spPr>
      </p:sp>
      <p:sp>
        <p:nvSpPr>
          <p:cNvPr id="410" name="Google Shape;410;p141"/>
          <p:cNvSpPr/>
          <p:nvPr>
            <p:ph idx="16" type="pic"/>
          </p:nvPr>
        </p:nvSpPr>
        <p:spPr>
          <a:xfrm>
            <a:off x="7362984" y="1695874"/>
            <a:ext cx="859615" cy="85883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7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Bebas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5"/>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9197A0"/>
              </a:buClr>
              <a:buSzPts val="1400"/>
              <a:buFont typeface="Lato Light"/>
              <a:buNone/>
              <a:defRPr/>
            </a:lvl1pPr>
            <a:lvl2pPr lvl="1" algn="l">
              <a:spcBef>
                <a:spcPts val="0"/>
              </a:spcBef>
              <a:spcAft>
                <a:spcPts val="0"/>
              </a:spcAft>
              <a:buClr>
                <a:schemeClr val="dk1"/>
              </a:buClr>
              <a:buSzPts val="1400"/>
              <a:buFont typeface="Lato Light"/>
              <a:buNone/>
              <a:defRPr/>
            </a:lvl2pPr>
            <a:lvl3pPr lvl="2" algn="l">
              <a:spcBef>
                <a:spcPts val="0"/>
              </a:spcBef>
              <a:spcAft>
                <a:spcPts val="0"/>
              </a:spcAft>
              <a:buClr>
                <a:schemeClr val="dk1"/>
              </a:buClr>
              <a:buSzPts val="1400"/>
              <a:buFont typeface="Lato Light"/>
              <a:buNone/>
              <a:defRPr/>
            </a:lvl3pPr>
            <a:lvl4pPr lvl="3" algn="l">
              <a:spcBef>
                <a:spcPts val="0"/>
              </a:spcBef>
              <a:spcAft>
                <a:spcPts val="0"/>
              </a:spcAft>
              <a:buClr>
                <a:schemeClr val="dk1"/>
              </a:buClr>
              <a:buSzPts val="1400"/>
              <a:buFont typeface="Lato Light"/>
              <a:buNone/>
              <a:defRPr/>
            </a:lvl4pPr>
            <a:lvl5pPr lvl="4" algn="l">
              <a:spcBef>
                <a:spcPts val="0"/>
              </a:spcBef>
              <a:spcAft>
                <a:spcPts val="0"/>
              </a:spcAft>
              <a:buClr>
                <a:schemeClr val="dk1"/>
              </a:buClr>
              <a:buSzPts val="1400"/>
              <a:buFont typeface="Lato Light"/>
              <a:buNone/>
              <a:defRPr/>
            </a:lvl5pPr>
            <a:lvl6pPr lvl="5" algn="l">
              <a:spcBef>
                <a:spcPts val="0"/>
              </a:spcBef>
              <a:spcAft>
                <a:spcPts val="0"/>
              </a:spcAft>
              <a:buClr>
                <a:schemeClr val="dk1"/>
              </a:buClr>
              <a:buSzPts val="1400"/>
              <a:buFont typeface="Lato Light"/>
              <a:buNone/>
              <a:defRPr/>
            </a:lvl6pPr>
            <a:lvl7pPr lvl="6" algn="l">
              <a:spcBef>
                <a:spcPts val="0"/>
              </a:spcBef>
              <a:spcAft>
                <a:spcPts val="0"/>
              </a:spcAft>
              <a:buClr>
                <a:schemeClr val="dk1"/>
              </a:buClr>
              <a:buSzPts val="1400"/>
              <a:buFont typeface="Lato Light"/>
              <a:buNone/>
              <a:defRPr/>
            </a:lvl7pPr>
            <a:lvl8pPr lvl="7" algn="l">
              <a:spcBef>
                <a:spcPts val="0"/>
              </a:spcBef>
              <a:spcAft>
                <a:spcPts val="0"/>
              </a:spcAft>
              <a:buClr>
                <a:schemeClr val="dk1"/>
              </a:buClr>
              <a:buSzPts val="1400"/>
              <a:buFont typeface="Lato Light"/>
              <a:buNone/>
              <a:defRPr/>
            </a:lvl8pPr>
            <a:lvl9pPr lvl="8" algn="l">
              <a:spcBef>
                <a:spcPts val="0"/>
              </a:spcBef>
              <a:spcAft>
                <a:spcPts val="0"/>
              </a:spcAft>
              <a:buClr>
                <a:schemeClr val="dk1"/>
              </a:buClr>
              <a:buSzPts val="1400"/>
              <a:buFont typeface="Lato Light"/>
              <a:buNone/>
              <a:defRPr/>
            </a:lvl9pPr>
          </a:lstStyle>
          <a:p/>
        </p:txBody>
      </p:sp>
      <p:sp>
        <p:nvSpPr>
          <p:cNvPr id="40" name="Google Shape;40;p75"/>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rgbClr val="9197A0"/>
              </a:buClr>
              <a:buSzPts val="1400"/>
              <a:buFont typeface="Lato Light"/>
              <a:buNone/>
              <a:defRPr/>
            </a:lvl1pPr>
            <a:lvl2pPr lvl="1" algn="l">
              <a:spcBef>
                <a:spcPts val="0"/>
              </a:spcBef>
              <a:spcAft>
                <a:spcPts val="0"/>
              </a:spcAft>
              <a:buClr>
                <a:schemeClr val="dk1"/>
              </a:buClr>
              <a:buSzPts val="1400"/>
              <a:buFont typeface="Lato Light"/>
              <a:buNone/>
              <a:defRPr/>
            </a:lvl2pPr>
            <a:lvl3pPr lvl="2" algn="l">
              <a:spcBef>
                <a:spcPts val="0"/>
              </a:spcBef>
              <a:spcAft>
                <a:spcPts val="0"/>
              </a:spcAft>
              <a:buClr>
                <a:schemeClr val="dk1"/>
              </a:buClr>
              <a:buSzPts val="1400"/>
              <a:buFont typeface="Lato Light"/>
              <a:buNone/>
              <a:defRPr/>
            </a:lvl3pPr>
            <a:lvl4pPr lvl="3" algn="l">
              <a:spcBef>
                <a:spcPts val="0"/>
              </a:spcBef>
              <a:spcAft>
                <a:spcPts val="0"/>
              </a:spcAft>
              <a:buClr>
                <a:schemeClr val="dk1"/>
              </a:buClr>
              <a:buSzPts val="1400"/>
              <a:buFont typeface="Lato Light"/>
              <a:buNone/>
              <a:defRPr/>
            </a:lvl4pPr>
            <a:lvl5pPr lvl="4" algn="l">
              <a:spcBef>
                <a:spcPts val="0"/>
              </a:spcBef>
              <a:spcAft>
                <a:spcPts val="0"/>
              </a:spcAft>
              <a:buClr>
                <a:schemeClr val="dk1"/>
              </a:buClr>
              <a:buSzPts val="1400"/>
              <a:buFont typeface="Lato Light"/>
              <a:buNone/>
              <a:defRPr/>
            </a:lvl5pPr>
            <a:lvl6pPr lvl="5" algn="l">
              <a:spcBef>
                <a:spcPts val="0"/>
              </a:spcBef>
              <a:spcAft>
                <a:spcPts val="0"/>
              </a:spcAft>
              <a:buClr>
                <a:schemeClr val="dk1"/>
              </a:buClr>
              <a:buSzPts val="1400"/>
              <a:buFont typeface="Lato Light"/>
              <a:buNone/>
              <a:defRPr/>
            </a:lvl6pPr>
            <a:lvl7pPr lvl="6" algn="l">
              <a:spcBef>
                <a:spcPts val="0"/>
              </a:spcBef>
              <a:spcAft>
                <a:spcPts val="0"/>
              </a:spcAft>
              <a:buClr>
                <a:schemeClr val="dk1"/>
              </a:buClr>
              <a:buSzPts val="1400"/>
              <a:buFont typeface="Lato Light"/>
              <a:buNone/>
              <a:defRPr/>
            </a:lvl7pPr>
            <a:lvl8pPr lvl="7" algn="l">
              <a:spcBef>
                <a:spcPts val="0"/>
              </a:spcBef>
              <a:spcAft>
                <a:spcPts val="0"/>
              </a:spcAft>
              <a:buClr>
                <a:schemeClr val="dk1"/>
              </a:buClr>
              <a:buSzPts val="1400"/>
              <a:buFont typeface="Lato Light"/>
              <a:buNone/>
              <a:defRPr/>
            </a:lvl8pPr>
            <a:lvl9pPr lvl="8" algn="l">
              <a:spcBef>
                <a:spcPts val="0"/>
              </a:spcBef>
              <a:spcAft>
                <a:spcPts val="0"/>
              </a:spcAft>
              <a:buClr>
                <a:schemeClr val="dk1"/>
              </a:buClr>
              <a:buSzPts val="1400"/>
              <a:buFont typeface="Lato Light"/>
              <a:buNone/>
              <a:defRPr/>
            </a:lvl9pPr>
          </a:lstStyle>
          <a:p/>
        </p:txBody>
      </p:sp>
      <p:sp>
        <p:nvSpPr>
          <p:cNvPr id="41" name="Google Shape;41;p75"/>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1pPr>
            <a:lvl2pPr indent="0" lvl="1"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2pPr>
            <a:lvl3pPr indent="0" lvl="2"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3pPr>
            <a:lvl4pPr indent="0" lvl="3"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4pPr>
            <a:lvl5pPr indent="0" lvl="4"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5pPr>
            <a:lvl6pPr indent="0" lvl="5"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6pPr>
            <a:lvl7pPr indent="0" lvl="6"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7pPr>
            <a:lvl8pPr indent="0" lvl="7"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8pPr>
            <a:lvl9pPr indent="0" lvl="8" marL="0" algn="r">
              <a:spcBef>
                <a:spcPts val="0"/>
              </a:spcBef>
              <a:buClr>
                <a:srgbClr val="9197A0"/>
              </a:buClr>
              <a:buSzPts val="900"/>
              <a:buFont typeface="Lato Light"/>
              <a:buNone/>
              <a:defRPr sz="900">
                <a:solidFill>
                  <a:srgbClr val="9197A0"/>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ide placeholder side 3">
  <p:cSld name="11_side placeholder side 3">
    <p:spTree>
      <p:nvGrpSpPr>
        <p:cNvPr id="411" name="Shape 411"/>
        <p:cNvGrpSpPr/>
        <p:nvPr/>
      </p:nvGrpSpPr>
      <p:grpSpPr>
        <a:xfrm>
          <a:off x="0" y="0"/>
          <a:ext cx="0" cy="0"/>
          <a:chOff x="0" y="0"/>
          <a:chExt cx="0" cy="0"/>
        </a:xfrm>
      </p:grpSpPr>
      <p:sp>
        <p:nvSpPr>
          <p:cNvPr id="412" name="Google Shape;412;p142"/>
          <p:cNvSpPr/>
          <p:nvPr>
            <p:ph idx="2" type="pic"/>
          </p:nvPr>
        </p:nvSpPr>
        <p:spPr>
          <a:xfrm>
            <a:off x="5273052" y="1666328"/>
            <a:ext cx="1620000" cy="1620001"/>
          </a:xfrm>
          <a:prstGeom prst="rect">
            <a:avLst/>
          </a:prstGeom>
          <a:noFill/>
          <a:ln>
            <a:noFill/>
          </a:ln>
        </p:spPr>
      </p:sp>
      <p:sp>
        <p:nvSpPr>
          <p:cNvPr id="413" name="Google Shape;413;p142"/>
          <p:cNvSpPr/>
          <p:nvPr>
            <p:ph idx="3" type="pic"/>
          </p:nvPr>
        </p:nvSpPr>
        <p:spPr>
          <a:xfrm>
            <a:off x="3459161" y="1666329"/>
            <a:ext cx="1620000" cy="1620001"/>
          </a:xfrm>
          <a:prstGeom prst="rect">
            <a:avLst/>
          </a:prstGeom>
          <a:noFill/>
          <a:ln>
            <a:noFill/>
          </a:ln>
        </p:spPr>
      </p:sp>
      <p:sp>
        <p:nvSpPr>
          <p:cNvPr id="414" name="Google Shape;414;p142"/>
          <p:cNvSpPr/>
          <p:nvPr>
            <p:ph idx="4" type="pic"/>
          </p:nvPr>
        </p:nvSpPr>
        <p:spPr>
          <a:xfrm>
            <a:off x="7086944" y="1591785"/>
            <a:ext cx="1620000" cy="1620001"/>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side 12 placeholder ">
  <p:cSld name="7_side 12 placeholder ">
    <p:spTree>
      <p:nvGrpSpPr>
        <p:cNvPr id="415" name="Shape 415"/>
        <p:cNvGrpSpPr/>
        <p:nvPr/>
      </p:nvGrpSpPr>
      <p:grpSpPr>
        <a:xfrm>
          <a:off x="0" y="0"/>
          <a:ext cx="0" cy="0"/>
          <a:chOff x="0" y="0"/>
          <a:chExt cx="0" cy="0"/>
        </a:xfrm>
      </p:grpSpPr>
      <p:sp>
        <p:nvSpPr>
          <p:cNvPr id="416" name="Google Shape;416;p143"/>
          <p:cNvSpPr/>
          <p:nvPr>
            <p:ph idx="2" type="pic"/>
          </p:nvPr>
        </p:nvSpPr>
        <p:spPr>
          <a:xfrm>
            <a:off x="6872908" y="3935896"/>
            <a:ext cx="2291900" cy="1207604"/>
          </a:xfrm>
          <a:prstGeom prst="rect">
            <a:avLst/>
          </a:prstGeom>
          <a:noFill/>
          <a:ln>
            <a:noFill/>
          </a:ln>
        </p:spPr>
      </p:sp>
      <p:sp>
        <p:nvSpPr>
          <p:cNvPr id="417" name="Google Shape;417;p143"/>
          <p:cNvSpPr/>
          <p:nvPr>
            <p:ph idx="3" type="pic"/>
          </p:nvPr>
        </p:nvSpPr>
        <p:spPr>
          <a:xfrm>
            <a:off x="6858003" y="2664537"/>
            <a:ext cx="2292677" cy="1271358"/>
          </a:xfrm>
          <a:prstGeom prst="rect">
            <a:avLst/>
          </a:prstGeom>
          <a:noFill/>
          <a:ln>
            <a:noFill/>
          </a:ln>
        </p:spPr>
      </p:sp>
      <p:sp>
        <p:nvSpPr>
          <p:cNvPr id="418" name="Google Shape;418;p143"/>
          <p:cNvSpPr/>
          <p:nvPr>
            <p:ph idx="4" type="pic"/>
          </p:nvPr>
        </p:nvSpPr>
        <p:spPr>
          <a:xfrm>
            <a:off x="6865454" y="1381540"/>
            <a:ext cx="2285223" cy="1273059"/>
          </a:xfrm>
          <a:prstGeom prst="rect">
            <a:avLst/>
          </a:prstGeom>
          <a:noFill/>
          <a:ln>
            <a:noFill/>
          </a:ln>
        </p:spPr>
      </p:sp>
      <p:sp>
        <p:nvSpPr>
          <p:cNvPr id="419" name="Google Shape;419;p143"/>
          <p:cNvSpPr/>
          <p:nvPr>
            <p:ph idx="5" type="pic"/>
          </p:nvPr>
        </p:nvSpPr>
        <p:spPr>
          <a:xfrm>
            <a:off x="6872908" y="0"/>
            <a:ext cx="2271092" cy="1371600"/>
          </a:xfrm>
          <a:prstGeom prst="rect">
            <a:avLst/>
          </a:prstGeom>
          <a:noFill/>
          <a:ln>
            <a:noFill/>
          </a:ln>
        </p:spPr>
      </p:sp>
      <p:sp>
        <p:nvSpPr>
          <p:cNvPr id="420" name="Google Shape;420;p143"/>
          <p:cNvSpPr/>
          <p:nvPr>
            <p:ph idx="6" type="pic"/>
          </p:nvPr>
        </p:nvSpPr>
        <p:spPr>
          <a:xfrm>
            <a:off x="4573555" y="3945835"/>
            <a:ext cx="2299353" cy="1207604"/>
          </a:xfrm>
          <a:prstGeom prst="rect">
            <a:avLst/>
          </a:prstGeom>
          <a:noFill/>
          <a:ln>
            <a:noFill/>
          </a:ln>
        </p:spPr>
      </p:sp>
      <p:sp>
        <p:nvSpPr>
          <p:cNvPr id="421" name="Google Shape;421;p143"/>
          <p:cNvSpPr/>
          <p:nvPr>
            <p:ph idx="7" type="pic"/>
          </p:nvPr>
        </p:nvSpPr>
        <p:spPr>
          <a:xfrm>
            <a:off x="4578526" y="2674476"/>
            <a:ext cx="2276060" cy="1271358"/>
          </a:xfrm>
          <a:prstGeom prst="rect">
            <a:avLst/>
          </a:prstGeom>
          <a:noFill/>
          <a:ln>
            <a:noFill/>
          </a:ln>
        </p:spPr>
      </p:sp>
      <p:sp>
        <p:nvSpPr>
          <p:cNvPr id="422" name="Google Shape;422;p143"/>
          <p:cNvSpPr/>
          <p:nvPr>
            <p:ph idx="8" type="pic"/>
          </p:nvPr>
        </p:nvSpPr>
        <p:spPr>
          <a:xfrm>
            <a:off x="4566101" y="1391478"/>
            <a:ext cx="2306809" cy="1282998"/>
          </a:xfrm>
          <a:prstGeom prst="rect">
            <a:avLst/>
          </a:prstGeom>
          <a:noFill/>
          <a:ln>
            <a:noFill/>
          </a:ln>
        </p:spPr>
      </p:sp>
      <p:sp>
        <p:nvSpPr>
          <p:cNvPr id="423" name="Google Shape;423;p143"/>
          <p:cNvSpPr/>
          <p:nvPr>
            <p:ph idx="9" type="pic"/>
          </p:nvPr>
        </p:nvSpPr>
        <p:spPr>
          <a:xfrm>
            <a:off x="4573555" y="2"/>
            <a:ext cx="2299353" cy="1381539"/>
          </a:xfrm>
          <a:prstGeom prst="rect">
            <a:avLst/>
          </a:prstGeom>
          <a:noFill/>
          <a:ln>
            <a:noFill/>
          </a:ln>
        </p:spPr>
      </p:sp>
      <p:sp>
        <p:nvSpPr>
          <p:cNvPr id="424" name="Google Shape;424;p143"/>
          <p:cNvSpPr/>
          <p:nvPr>
            <p:ph idx="13" type="pic"/>
          </p:nvPr>
        </p:nvSpPr>
        <p:spPr>
          <a:xfrm>
            <a:off x="2295787" y="3945835"/>
            <a:ext cx="2277768" cy="1207604"/>
          </a:xfrm>
          <a:prstGeom prst="rect">
            <a:avLst/>
          </a:prstGeom>
          <a:noFill/>
          <a:ln>
            <a:noFill/>
          </a:ln>
        </p:spPr>
      </p:sp>
      <p:sp>
        <p:nvSpPr>
          <p:cNvPr id="425" name="Google Shape;425;p143"/>
          <p:cNvSpPr/>
          <p:nvPr>
            <p:ph idx="14" type="pic"/>
          </p:nvPr>
        </p:nvSpPr>
        <p:spPr>
          <a:xfrm>
            <a:off x="2288333" y="2674476"/>
            <a:ext cx="2288487" cy="1271358"/>
          </a:xfrm>
          <a:prstGeom prst="rect">
            <a:avLst/>
          </a:prstGeom>
          <a:noFill/>
          <a:ln>
            <a:noFill/>
          </a:ln>
        </p:spPr>
      </p:sp>
      <p:sp>
        <p:nvSpPr>
          <p:cNvPr id="426" name="Google Shape;426;p143"/>
          <p:cNvSpPr/>
          <p:nvPr>
            <p:ph idx="15" type="pic"/>
          </p:nvPr>
        </p:nvSpPr>
        <p:spPr>
          <a:xfrm>
            <a:off x="2288332" y="1391480"/>
            <a:ext cx="2271092" cy="1273059"/>
          </a:xfrm>
          <a:prstGeom prst="rect">
            <a:avLst/>
          </a:prstGeom>
          <a:noFill/>
          <a:ln>
            <a:noFill/>
          </a:ln>
        </p:spPr>
      </p:sp>
      <p:sp>
        <p:nvSpPr>
          <p:cNvPr id="427" name="Google Shape;427;p143"/>
          <p:cNvSpPr/>
          <p:nvPr>
            <p:ph idx="16" type="pic"/>
          </p:nvPr>
        </p:nvSpPr>
        <p:spPr>
          <a:xfrm>
            <a:off x="2295787" y="9939"/>
            <a:ext cx="2271092" cy="137160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Normal Center">
  <p:cSld name="2_Normal Center">
    <p:spTree>
      <p:nvGrpSpPr>
        <p:cNvPr id="428" name="Shape 428"/>
        <p:cNvGrpSpPr/>
        <p:nvPr/>
      </p:nvGrpSpPr>
      <p:grpSpPr>
        <a:xfrm>
          <a:off x="0" y="0"/>
          <a:ext cx="0" cy="0"/>
          <a:chOff x="0" y="0"/>
          <a:chExt cx="0" cy="0"/>
        </a:xfrm>
      </p:grpSpPr>
      <p:sp>
        <p:nvSpPr>
          <p:cNvPr id="429" name="Google Shape;429;p144"/>
          <p:cNvSpPr/>
          <p:nvPr>
            <p:ph idx="2" type="pic"/>
          </p:nvPr>
        </p:nvSpPr>
        <p:spPr>
          <a:xfrm>
            <a:off x="665922" y="2144782"/>
            <a:ext cx="2496312" cy="1104138"/>
          </a:xfrm>
          <a:prstGeom prst="rect">
            <a:avLst/>
          </a:prstGeom>
          <a:solidFill>
            <a:srgbClr val="FEFEFE"/>
          </a:solidFill>
          <a:ln>
            <a:noFill/>
          </a:ln>
        </p:spPr>
      </p:sp>
      <p:sp>
        <p:nvSpPr>
          <p:cNvPr id="430" name="Google Shape;430;p144"/>
          <p:cNvSpPr/>
          <p:nvPr>
            <p:ph idx="3" type="pic"/>
          </p:nvPr>
        </p:nvSpPr>
        <p:spPr>
          <a:xfrm>
            <a:off x="3303966" y="2144782"/>
            <a:ext cx="2496312" cy="1104138"/>
          </a:xfrm>
          <a:prstGeom prst="rect">
            <a:avLst/>
          </a:prstGeom>
          <a:solidFill>
            <a:srgbClr val="FEFEFE"/>
          </a:solidFill>
          <a:ln>
            <a:noFill/>
          </a:ln>
        </p:spPr>
      </p:sp>
      <p:sp>
        <p:nvSpPr>
          <p:cNvPr id="431" name="Google Shape;431;p144"/>
          <p:cNvSpPr/>
          <p:nvPr>
            <p:ph idx="4" type="pic"/>
          </p:nvPr>
        </p:nvSpPr>
        <p:spPr>
          <a:xfrm>
            <a:off x="5942010" y="2144782"/>
            <a:ext cx="2496312" cy="1104138"/>
          </a:xfrm>
          <a:prstGeom prst="rect">
            <a:avLst/>
          </a:prstGeom>
          <a:solidFill>
            <a:srgbClr val="FEFEFE"/>
          </a:solidFill>
          <a:ln>
            <a:noFill/>
          </a:ln>
        </p:spPr>
      </p:sp>
      <p:sp>
        <p:nvSpPr>
          <p:cNvPr id="432" name="Google Shape;432;p14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3" name="Google Shape;433;p144"/>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laceholder 4">
  <p:cSld name="4_placeholder 4">
    <p:spTree>
      <p:nvGrpSpPr>
        <p:cNvPr id="434" name="Shape 434"/>
        <p:cNvGrpSpPr/>
        <p:nvPr/>
      </p:nvGrpSpPr>
      <p:grpSpPr>
        <a:xfrm>
          <a:off x="0" y="0"/>
          <a:ext cx="0" cy="0"/>
          <a:chOff x="0" y="0"/>
          <a:chExt cx="0" cy="0"/>
        </a:xfrm>
      </p:grpSpPr>
      <p:sp>
        <p:nvSpPr>
          <p:cNvPr id="435" name="Google Shape;435;p145"/>
          <p:cNvSpPr/>
          <p:nvPr>
            <p:ph idx="2" type="pic"/>
          </p:nvPr>
        </p:nvSpPr>
        <p:spPr>
          <a:xfrm>
            <a:off x="651021" y="1510594"/>
            <a:ext cx="1391479" cy="1282148"/>
          </a:xfrm>
          <a:prstGeom prst="roundRect">
            <a:avLst>
              <a:gd fmla="val 16667" name="adj"/>
            </a:avLst>
          </a:prstGeom>
          <a:noFill/>
          <a:ln>
            <a:noFill/>
          </a:ln>
        </p:spPr>
      </p:sp>
      <p:sp>
        <p:nvSpPr>
          <p:cNvPr id="436" name="Google Shape;436;p145"/>
          <p:cNvSpPr/>
          <p:nvPr>
            <p:ph idx="3" type="pic"/>
          </p:nvPr>
        </p:nvSpPr>
        <p:spPr>
          <a:xfrm>
            <a:off x="651021" y="3066067"/>
            <a:ext cx="1391479" cy="1282148"/>
          </a:xfrm>
          <a:prstGeom prst="roundRect">
            <a:avLst>
              <a:gd fmla="val 16667" name="adj"/>
            </a:avLst>
          </a:prstGeom>
          <a:noFill/>
          <a:ln>
            <a:noFill/>
          </a:ln>
        </p:spPr>
      </p:sp>
      <p:sp>
        <p:nvSpPr>
          <p:cNvPr id="437" name="Google Shape;437;p145"/>
          <p:cNvSpPr/>
          <p:nvPr>
            <p:ph idx="4" type="pic"/>
          </p:nvPr>
        </p:nvSpPr>
        <p:spPr>
          <a:xfrm>
            <a:off x="6927581" y="1510594"/>
            <a:ext cx="1391479" cy="1282148"/>
          </a:xfrm>
          <a:prstGeom prst="roundRect">
            <a:avLst>
              <a:gd fmla="val 16667" name="adj"/>
            </a:avLst>
          </a:prstGeom>
          <a:noFill/>
          <a:ln>
            <a:noFill/>
          </a:ln>
        </p:spPr>
      </p:sp>
      <p:sp>
        <p:nvSpPr>
          <p:cNvPr id="438" name="Google Shape;438;p145"/>
          <p:cNvSpPr/>
          <p:nvPr>
            <p:ph idx="5" type="pic"/>
          </p:nvPr>
        </p:nvSpPr>
        <p:spPr>
          <a:xfrm>
            <a:off x="6927580" y="3066067"/>
            <a:ext cx="1391479" cy="1282148"/>
          </a:xfrm>
          <a:prstGeom prst="roundRect">
            <a:avLst>
              <a:gd fmla="val 16667" name="adj"/>
            </a:avLst>
          </a:prstGeom>
          <a:noFill/>
          <a:ln>
            <a:noFill/>
          </a:ln>
        </p:spPr>
      </p:sp>
      <p:sp>
        <p:nvSpPr>
          <p:cNvPr id="439" name="Google Shape;439;p145"/>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0" name="Google Shape;440;p145"/>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laceholder 4-6">
  <p:cSld name="5_placeholder 4-6">
    <p:spTree>
      <p:nvGrpSpPr>
        <p:cNvPr id="441" name="Shape 441"/>
        <p:cNvGrpSpPr/>
        <p:nvPr/>
      </p:nvGrpSpPr>
      <p:grpSpPr>
        <a:xfrm>
          <a:off x="0" y="0"/>
          <a:ext cx="0" cy="0"/>
          <a:chOff x="0" y="0"/>
          <a:chExt cx="0" cy="0"/>
        </a:xfrm>
      </p:grpSpPr>
      <p:sp>
        <p:nvSpPr>
          <p:cNvPr id="442" name="Google Shape;442;p146"/>
          <p:cNvSpPr/>
          <p:nvPr>
            <p:ph idx="2" type="pic"/>
          </p:nvPr>
        </p:nvSpPr>
        <p:spPr>
          <a:xfrm>
            <a:off x="342908" y="1510594"/>
            <a:ext cx="1391479" cy="1282148"/>
          </a:xfrm>
          <a:prstGeom prst="roundRect">
            <a:avLst>
              <a:gd fmla="val 16667" name="adj"/>
            </a:avLst>
          </a:prstGeom>
          <a:noFill/>
          <a:ln>
            <a:noFill/>
          </a:ln>
        </p:spPr>
      </p:sp>
      <p:sp>
        <p:nvSpPr>
          <p:cNvPr id="443" name="Google Shape;443;p146"/>
          <p:cNvSpPr/>
          <p:nvPr>
            <p:ph idx="3" type="pic"/>
          </p:nvPr>
        </p:nvSpPr>
        <p:spPr>
          <a:xfrm>
            <a:off x="342907" y="3066067"/>
            <a:ext cx="1391479" cy="1282148"/>
          </a:xfrm>
          <a:prstGeom prst="roundRect">
            <a:avLst>
              <a:gd fmla="val 16667" name="adj"/>
            </a:avLst>
          </a:prstGeom>
          <a:noFill/>
          <a:ln>
            <a:noFill/>
          </a:ln>
        </p:spPr>
      </p:sp>
      <p:sp>
        <p:nvSpPr>
          <p:cNvPr id="444" name="Google Shape;444;p146"/>
          <p:cNvSpPr/>
          <p:nvPr>
            <p:ph idx="4" type="pic"/>
          </p:nvPr>
        </p:nvSpPr>
        <p:spPr>
          <a:xfrm>
            <a:off x="7384782" y="1510594"/>
            <a:ext cx="1391479" cy="1282148"/>
          </a:xfrm>
          <a:prstGeom prst="roundRect">
            <a:avLst>
              <a:gd fmla="val 16667" name="adj"/>
            </a:avLst>
          </a:prstGeom>
          <a:noFill/>
          <a:ln>
            <a:noFill/>
          </a:ln>
        </p:spPr>
      </p:sp>
      <p:sp>
        <p:nvSpPr>
          <p:cNvPr id="445" name="Google Shape;445;p146"/>
          <p:cNvSpPr/>
          <p:nvPr>
            <p:ph idx="5" type="pic"/>
          </p:nvPr>
        </p:nvSpPr>
        <p:spPr>
          <a:xfrm>
            <a:off x="7384781" y="3066067"/>
            <a:ext cx="1391479" cy="1282148"/>
          </a:xfrm>
          <a:prstGeom prst="roundRect">
            <a:avLst>
              <a:gd fmla="val 16667" name="adj"/>
            </a:avLst>
          </a:prstGeom>
          <a:noFill/>
          <a:ln>
            <a:noFill/>
          </a:ln>
        </p:spPr>
      </p:sp>
      <p:sp>
        <p:nvSpPr>
          <p:cNvPr id="446" name="Google Shape;446;p146"/>
          <p:cNvSpPr/>
          <p:nvPr>
            <p:ph idx="6" type="pic"/>
          </p:nvPr>
        </p:nvSpPr>
        <p:spPr>
          <a:xfrm>
            <a:off x="3863844" y="1510594"/>
            <a:ext cx="1391479" cy="1282148"/>
          </a:xfrm>
          <a:prstGeom prst="roundRect">
            <a:avLst>
              <a:gd fmla="val 16667" name="adj"/>
            </a:avLst>
          </a:prstGeom>
          <a:noFill/>
          <a:ln>
            <a:noFill/>
          </a:ln>
        </p:spPr>
      </p:sp>
      <p:sp>
        <p:nvSpPr>
          <p:cNvPr id="447" name="Google Shape;447;p146"/>
          <p:cNvSpPr/>
          <p:nvPr>
            <p:ph idx="7" type="pic"/>
          </p:nvPr>
        </p:nvSpPr>
        <p:spPr>
          <a:xfrm>
            <a:off x="3863844" y="3066067"/>
            <a:ext cx="1391479" cy="1282148"/>
          </a:xfrm>
          <a:prstGeom prst="roundRect">
            <a:avLst>
              <a:gd fmla="val 16667" name="adj"/>
            </a:avLst>
          </a:prstGeom>
          <a:noFill/>
          <a:ln>
            <a:noFill/>
          </a:ln>
        </p:spPr>
      </p:sp>
      <p:sp>
        <p:nvSpPr>
          <p:cNvPr id="448" name="Google Shape;448;p146"/>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9" name="Google Shape;449;p146"/>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laceholder 4 center">
  <p:cSld name="5_placeholder 4 center">
    <p:spTree>
      <p:nvGrpSpPr>
        <p:cNvPr id="450" name="Shape 450"/>
        <p:cNvGrpSpPr/>
        <p:nvPr/>
      </p:nvGrpSpPr>
      <p:grpSpPr>
        <a:xfrm>
          <a:off x="0" y="0"/>
          <a:ext cx="0" cy="0"/>
          <a:chOff x="0" y="0"/>
          <a:chExt cx="0" cy="0"/>
        </a:xfrm>
      </p:grpSpPr>
      <p:sp>
        <p:nvSpPr>
          <p:cNvPr id="451" name="Google Shape;451;p147"/>
          <p:cNvSpPr/>
          <p:nvPr>
            <p:ph idx="2" type="pic"/>
          </p:nvPr>
        </p:nvSpPr>
        <p:spPr>
          <a:xfrm>
            <a:off x="3036414" y="1510594"/>
            <a:ext cx="1391479" cy="1282148"/>
          </a:xfrm>
          <a:prstGeom prst="rect">
            <a:avLst/>
          </a:prstGeom>
          <a:noFill/>
          <a:ln>
            <a:noFill/>
          </a:ln>
        </p:spPr>
      </p:sp>
      <p:sp>
        <p:nvSpPr>
          <p:cNvPr id="452" name="Google Shape;452;p147"/>
          <p:cNvSpPr/>
          <p:nvPr>
            <p:ph idx="3" type="pic"/>
          </p:nvPr>
        </p:nvSpPr>
        <p:spPr>
          <a:xfrm>
            <a:off x="3036413" y="3066067"/>
            <a:ext cx="1391479" cy="1282148"/>
          </a:xfrm>
          <a:prstGeom prst="rect">
            <a:avLst/>
          </a:prstGeom>
          <a:noFill/>
          <a:ln>
            <a:noFill/>
          </a:ln>
        </p:spPr>
      </p:sp>
      <p:sp>
        <p:nvSpPr>
          <p:cNvPr id="453" name="Google Shape;453;p147"/>
          <p:cNvSpPr/>
          <p:nvPr>
            <p:ph idx="4" type="pic"/>
          </p:nvPr>
        </p:nvSpPr>
        <p:spPr>
          <a:xfrm>
            <a:off x="4691274" y="1510594"/>
            <a:ext cx="1391479" cy="1282148"/>
          </a:xfrm>
          <a:prstGeom prst="rect">
            <a:avLst/>
          </a:prstGeom>
          <a:noFill/>
          <a:ln>
            <a:noFill/>
          </a:ln>
        </p:spPr>
      </p:sp>
      <p:sp>
        <p:nvSpPr>
          <p:cNvPr id="454" name="Google Shape;454;p147"/>
          <p:cNvSpPr/>
          <p:nvPr>
            <p:ph idx="5" type="pic"/>
          </p:nvPr>
        </p:nvSpPr>
        <p:spPr>
          <a:xfrm>
            <a:off x="4691273" y="3066067"/>
            <a:ext cx="1391479" cy="1282148"/>
          </a:xfrm>
          <a:prstGeom prst="rect">
            <a:avLst/>
          </a:prstGeom>
          <a:noFill/>
          <a:ln>
            <a:noFill/>
          </a:ln>
        </p:spPr>
      </p:sp>
      <p:sp>
        <p:nvSpPr>
          <p:cNvPr id="455" name="Google Shape;455;p147"/>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6" name="Google Shape;456;p147"/>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ircle 1">
  <p:cSld name="5_circle 1">
    <p:spTree>
      <p:nvGrpSpPr>
        <p:cNvPr id="457" name="Shape 457"/>
        <p:cNvGrpSpPr/>
        <p:nvPr/>
      </p:nvGrpSpPr>
      <p:grpSpPr>
        <a:xfrm>
          <a:off x="0" y="0"/>
          <a:ext cx="0" cy="0"/>
          <a:chOff x="0" y="0"/>
          <a:chExt cx="0" cy="0"/>
        </a:xfrm>
      </p:grpSpPr>
      <p:sp>
        <p:nvSpPr>
          <p:cNvPr id="458" name="Google Shape;458;p148"/>
          <p:cNvSpPr/>
          <p:nvPr>
            <p:ph idx="2" type="pic"/>
          </p:nvPr>
        </p:nvSpPr>
        <p:spPr>
          <a:xfrm>
            <a:off x="1082154" y="1878497"/>
            <a:ext cx="1890000" cy="1890000"/>
          </a:xfrm>
          <a:prstGeom prst="ellipse">
            <a:avLst/>
          </a:prstGeom>
          <a:noFill/>
          <a:ln>
            <a:noFill/>
          </a:ln>
        </p:spPr>
      </p:sp>
      <p:sp>
        <p:nvSpPr>
          <p:cNvPr id="459" name="Google Shape;459;p148"/>
          <p:cNvSpPr/>
          <p:nvPr>
            <p:ph idx="3" type="pic"/>
          </p:nvPr>
        </p:nvSpPr>
        <p:spPr>
          <a:xfrm>
            <a:off x="3549463" y="1878497"/>
            <a:ext cx="1890000" cy="1890000"/>
          </a:xfrm>
          <a:prstGeom prst="ellipse">
            <a:avLst/>
          </a:prstGeom>
          <a:noFill/>
          <a:ln>
            <a:noFill/>
          </a:ln>
        </p:spPr>
      </p:sp>
      <p:sp>
        <p:nvSpPr>
          <p:cNvPr id="460" name="Google Shape;460;p148"/>
          <p:cNvSpPr/>
          <p:nvPr>
            <p:ph idx="4" type="pic"/>
          </p:nvPr>
        </p:nvSpPr>
        <p:spPr>
          <a:xfrm>
            <a:off x="6016772" y="1878497"/>
            <a:ext cx="1890000" cy="1890000"/>
          </a:xfrm>
          <a:prstGeom prst="ellipse">
            <a:avLst/>
          </a:prstGeom>
          <a:noFill/>
          <a:ln>
            <a:noFill/>
          </a:ln>
        </p:spPr>
      </p:sp>
      <p:sp>
        <p:nvSpPr>
          <p:cNvPr id="461" name="Google Shape;461;p148"/>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2" name="Google Shape;462;p148"/>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ircle 8">
  <p:cSld name="6_circle 8">
    <p:spTree>
      <p:nvGrpSpPr>
        <p:cNvPr id="463" name="Shape 463"/>
        <p:cNvGrpSpPr/>
        <p:nvPr/>
      </p:nvGrpSpPr>
      <p:grpSpPr>
        <a:xfrm>
          <a:off x="0" y="0"/>
          <a:ext cx="0" cy="0"/>
          <a:chOff x="0" y="0"/>
          <a:chExt cx="0" cy="0"/>
        </a:xfrm>
      </p:grpSpPr>
      <p:sp>
        <p:nvSpPr>
          <p:cNvPr id="464" name="Google Shape;464;p149"/>
          <p:cNvSpPr/>
          <p:nvPr>
            <p:ph idx="2" type="pic"/>
          </p:nvPr>
        </p:nvSpPr>
        <p:spPr>
          <a:xfrm>
            <a:off x="817462" y="1373540"/>
            <a:ext cx="1269873" cy="1269873"/>
          </a:xfrm>
          <a:prstGeom prst="ellipse">
            <a:avLst/>
          </a:prstGeom>
          <a:noFill/>
          <a:ln>
            <a:noFill/>
          </a:ln>
        </p:spPr>
      </p:sp>
      <p:sp>
        <p:nvSpPr>
          <p:cNvPr id="465" name="Google Shape;465;p149"/>
          <p:cNvSpPr/>
          <p:nvPr>
            <p:ph idx="3" type="pic"/>
          </p:nvPr>
        </p:nvSpPr>
        <p:spPr>
          <a:xfrm>
            <a:off x="2325440" y="1373540"/>
            <a:ext cx="1269873" cy="1269873"/>
          </a:xfrm>
          <a:prstGeom prst="ellipse">
            <a:avLst/>
          </a:prstGeom>
          <a:noFill/>
          <a:ln>
            <a:noFill/>
          </a:ln>
        </p:spPr>
      </p:sp>
      <p:sp>
        <p:nvSpPr>
          <p:cNvPr id="466" name="Google Shape;466;p149"/>
          <p:cNvSpPr/>
          <p:nvPr>
            <p:ph idx="4" type="pic"/>
          </p:nvPr>
        </p:nvSpPr>
        <p:spPr>
          <a:xfrm>
            <a:off x="3833417" y="1373540"/>
            <a:ext cx="1269873" cy="1269873"/>
          </a:xfrm>
          <a:prstGeom prst="ellipse">
            <a:avLst/>
          </a:prstGeom>
          <a:noFill/>
          <a:ln>
            <a:noFill/>
          </a:ln>
        </p:spPr>
      </p:sp>
      <p:sp>
        <p:nvSpPr>
          <p:cNvPr id="467" name="Google Shape;467;p149"/>
          <p:cNvSpPr/>
          <p:nvPr>
            <p:ph idx="5" type="pic"/>
          </p:nvPr>
        </p:nvSpPr>
        <p:spPr>
          <a:xfrm>
            <a:off x="5341394" y="1373540"/>
            <a:ext cx="1269873" cy="1269873"/>
          </a:xfrm>
          <a:prstGeom prst="ellipse">
            <a:avLst/>
          </a:prstGeom>
          <a:noFill/>
          <a:ln>
            <a:noFill/>
          </a:ln>
        </p:spPr>
      </p:sp>
      <p:sp>
        <p:nvSpPr>
          <p:cNvPr id="468" name="Google Shape;468;p149"/>
          <p:cNvSpPr/>
          <p:nvPr>
            <p:ph idx="6" type="pic"/>
          </p:nvPr>
        </p:nvSpPr>
        <p:spPr>
          <a:xfrm>
            <a:off x="6849371" y="1373540"/>
            <a:ext cx="1269873" cy="1269873"/>
          </a:xfrm>
          <a:prstGeom prst="ellipse">
            <a:avLst/>
          </a:prstGeom>
          <a:noFill/>
          <a:ln>
            <a:noFill/>
          </a:ln>
        </p:spPr>
      </p:sp>
      <p:sp>
        <p:nvSpPr>
          <p:cNvPr id="469" name="Google Shape;469;p149"/>
          <p:cNvSpPr/>
          <p:nvPr>
            <p:ph idx="7" type="pic"/>
          </p:nvPr>
        </p:nvSpPr>
        <p:spPr>
          <a:xfrm>
            <a:off x="817462" y="3097979"/>
            <a:ext cx="1269873" cy="1269873"/>
          </a:xfrm>
          <a:prstGeom prst="ellipse">
            <a:avLst/>
          </a:prstGeom>
          <a:noFill/>
          <a:ln>
            <a:noFill/>
          </a:ln>
        </p:spPr>
      </p:sp>
      <p:sp>
        <p:nvSpPr>
          <p:cNvPr id="470" name="Google Shape;470;p149"/>
          <p:cNvSpPr/>
          <p:nvPr>
            <p:ph idx="8" type="pic"/>
          </p:nvPr>
        </p:nvSpPr>
        <p:spPr>
          <a:xfrm>
            <a:off x="2325440" y="3097979"/>
            <a:ext cx="1269873" cy="1269873"/>
          </a:xfrm>
          <a:prstGeom prst="ellipse">
            <a:avLst/>
          </a:prstGeom>
          <a:noFill/>
          <a:ln>
            <a:noFill/>
          </a:ln>
        </p:spPr>
      </p:sp>
      <p:sp>
        <p:nvSpPr>
          <p:cNvPr id="471" name="Google Shape;471;p149"/>
          <p:cNvSpPr/>
          <p:nvPr>
            <p:ph idx="9" type="pic"/>
          </p:nvPr>
        </p:nvSpPr>
        <p:spPr>
          <a:xfrm>
            <a:off x="3833417" y="3097979"/>
            <a:ext cx="1269873" cy="1269873"/>
          </a:xfrm>
          <a:prstGeom prst="ellipse">
            <a:avLst/>
          </a:prstGeom>
          <a:noFill/>
          <a:ln>
            <a:noFill/>
          </a:ln>
        </p:spPr>
      </p:sp>
      <p:sp>
        <p:nvSpPr>
          <p:cNvPr id="472" name="Google Shape;472;p149"/>
          <p:cNvSpPr/>
          <p:nvPr>
            <p:ph idx="13" type="pic"/>
          </p:nvPr>
        </p:nvSpPr>
        <p:spPr>
          <a:xfrm>
            <a:off x="5341394" y="3097979"/>
            <a:ext cx="1269873" cy="1269873"/>
          </a:xfrm>
          <a:prstGeom prst="ellipse">
            <a:avLst/>
          </a:prstGeom>
          <a:noFill/>
          <a:ln>
            <a:noFill/>
          </a:ln>
        </p:spPr>
      </p:sp>
      <p:sp>
        <p:nvSpPr>
          <p:cNvPr id="473" name="Google Shape;473;p149"/>
          <p:cNvSpPr/>
          <p:nvPr>
            <p:ph idx="14" type="pic"/>
          </p:nvPr>
        </p:nvSpPr>
        <p:spPr>
          <a:xfrm>
            <a:off x="6849371" y="3097979"/>
            <a:ext cx="1269873" cy="1269873"/>
          </a:xfrm>
          <a:prstGeom prst="ellipse">
            <a:avLst/>
          </a:prstGeom>
          <a:noFill/>
          <a:ln>
            <a:noFill/>
          </a:ln>
        </p:spPr>
      </p:sp>
      <p:sp>
        <p:nvSpPr>
          <p:cNvPr id="474" name="Google Shape;474;p149"/>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5" name="Google Shape;475;p149"/>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 box 3">
  <p:cSld name="6_ box 3">
    <p:spTree>
      <p:nvGrpSpPr>
        <p:cNvPr id="476" name="Shape 476"/>
        <p:cNvGrpSpPr/>
        <p:nvPr/>
      </p:nvGrpSpPr>
      <p:grpSpPr>
        <a:xfrm>
          <a:off x="0" y="0"/>
          <a:ext cx="0" cy="0"/>
          <a:chOff x="0" y="0"/>
          <a:chExt cx="0" cy="0"/>
        </a:xfrm>
      </p:grpSpPr>
      <p:sp>
        <p:nvSpPr>
          <p:cNvPr id="477" name="Google Shape;477;p150"/>
          <p:cNvSpPr/>
          <p:nvPr>
            <p:ph idx="2" type="pic"/>
          </p:nvPr>
        </p:nvSpPr>
        <p:spPr>
          <a:xfrm>
            <a:off x="642043" y="2044849"/>
            <a:ext cx="1762506" cy="1207008"/>
          </a:xfrm>
          <a:prstGeom prst="rect">
            <a:avLst/>
          </a:prstGeom>
          <a:noFill/>
          <a:ln>
            <a:noFill/>
          </a:ln>
        </p:spPr>
      </p:sp>
      <p:sp>
        <p:nvSpPr>
          <p:cNvPr id="478" name="Google Shape;478;p150"/>
          <p:cNvSpPr/>
          <p:nvPr>
            <p:ph idx="3" type="pic"/>
          </p:nvPr>
        </p:nvSpPr>
        <p:spPr>
          <a:xfrm>
            <a:off x="2634129" y="2044849"/>
            <a:ext cx="1762506" cy="1207008"/>
          </a:xfrm>
          <a:prstGeom prst="rect">
            <a:avLst/>
          </a:prstGeom>
          <a:noFill/>
          <a:ln>
            <a:noFill/>
          </a:ln>
        </p:spPr>
      </p:sp>
      <p:sp>
        <p:nvSpPr>
          <p:cNvPr id="479" name="Google Shape;479;p150"/>
          <p:cNvSpPr/>
          <p:nvPr>
            <p:ph idx="4" type="pic"/>
          </p:nvPr>
        </p:nvSpPr>
        <p:spPr>
          <a:xfrm>
            <a:off x="4626215" y="2044849"/>
            <a:ext cx="1762506" cy="1207008"/>
          </a:xfrm>
          <a:prstGeom prst="rect">
            <a:avLst/>
          </a:prstGeom>
          <a:noFill/>
          <a:ln>
            <a:noFill/>
          </a:ln>
        </p:spPr>
      </p:sp>
      <p:sp>
        <p:nvSpPr>
          <p:cNvPr id="480" name="Google Shape;480;p150"/>
          <p:cNvSpPr/>
          <p:nvPr>
            <p:ph idx="5" type="pic"/>
          </p:nvPr>
        </p:nvSpPr>
        <p:spPr>
          <a:xfrm>
            <a:off x="6618300" y="2044849"/>
            <a:ext cx="1762506" cy="1207008"/>
          </a:xfrm>
          <a:prstGeom prst="rect">
            <a:avLst/>
          </a:prstGeom>
          <a:noFill/>
          <a:ln>
            <a:noFill/>
          </a:ln>
        </p:spPr>
      </p:sp>
      <p:sp>
        <p:nvSpPr>
          <p:cNvPr id="481" name="Google Shape;481;p150"/>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2" name="Google Shape;482;p150"/>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 box 4">
  <p:cSld name="7_ box 4">
    <p:spTree>
      <p:nvGrpSpPr>
        <p:cNvPr id="483" name="Shape 483"/>
        <p:cNvGrpSpPr/>
        <p:nvPr/>
      </p:nvGrpSpPr>
      <p:grpSpPr>
        <a:xfrm>
          <a:off x="0" y="0"/>
          <a:ext cx="0" cy="0"/>
          <a:chOff x="0" y="0"/>
          <a:chExt cx="0" cy="0"/>
        </a:xfrm>
      </p:grpSpPr>
      <p:sp>
        <p:nvSpPr>
          <p:cNvPr id="484" name="Google Shape;484;p151"/>
          <p:cNvSpPr/>
          <p:nvPr>
            <p:ph idx="2" type="pic"/>
          </p:nvPr>
        </p:nvSpPr>
        <p:spPr>
          <a:xfrm>
            <a:off x="887036" y="2012006"/>
            <a:ext cx="1269873" cy="1269873"/>
          </a:xfrm>
          <a:prstGeom prst="roundRect">
            <a:avLst>
              <a:gd fmla="val 16667" name="adj"/>
            </a:avLst>
          </a:prstGeom>
          <a:noFill/>
          <a:ln>
            <a:noFill/>
          </a:ln>
        </p:spPr>
      </p:sp>
      <p:sp>
        <p:nvSpPr>
          <p:cNvPr id="485" name="Google Shape;485;p151"/>
          <p:cNvSpPr/>
          <p:nvPr>
            <p:ph idx="3" type="pic"/>
          </p:nvPr>
        </p:nvSpPr>
        <p:spPr>
          <a:xfrm>
            <a:off x="2395013" y="2012006"/>
            <a:ext cx="1269873" cy="1269873"/>
          </a:xfrm>
          <a:prstGeom prst="roundRect">
            <a:avLst>
              <a:gd fmla="val 16667" name="adj"/>
            </a:avLst>
          </a:prstGeom>
          <a:noFill/>
          <a:ln>
            <a:noFill/>
          </a:ln>
        </p:spPr>
      </p:sp>
      <p:sp>
        <p:nvSpPr>
          <p:cNvPr id="486" name="Google Shape;486;p151"/>
          <p:cNvSpPr/>
          <p:nvPr>
            <p:ph idx="4" type="pic"/>
          </p:nvPr>
        </p:nvSpPr>
        <p:spPr>
          <a:xfrm>
            <a:off x="3902990" y="2012006"/>
            <a:ext cx="1269873" cy="1269873"/>
          </a:xfrm>
          <a:prstGeom prst="roundRect">
            <a:avLst>
              <a:gd fmla="val 16667" name="adj"/>
            </a:avLst>
          </a:prstGeom>
          <a:noFill/>
          <a:ln>
            <a:noFill/>
          </a:ln>
        </p:spPr>
      </p:sp>
      <p:sp>
        <p:nvSpPr>
          <p:cNvPr id="487" name="Google Shape;487;p151"/>
          <p:cNvSpPr/>
          <p:nvPr>
            <p:ph idx="5" type="pic"/>
          </p:nvPr>
        </p:nvSpPr>
        <p:spPr>
          <a:xfrm>
            <a:off x="5410970" y="2012006"/>
            <a:ext cx="1269873" cy="1269873"/>
          </a:xfrm>
          <a:prstGeom prst="roundRect">
            <a:avLst>
              <a:gd fmla="val 16667" name="adj"/>
            </a:avLst>
          </a:prstGeom>
          <a:noFill/>
          <a:ln>
            <a:noFill/>
          </a:ln>
        </p:spPr>
      </p:sp>
      <p:sp>
        <p:nvSpPr>
          <p:cNvPr id="488" name="Google Shape;488;p151"/>
          <p:cNvSpPr/>
          <p:nvPr>
            <p:ph idx="6" type="pic"/>
          </p:nvPr>
        </p:nvSpPr>
        <p:spPr>
          <a:xfrm>
            <a:off x="6918946" y="2012006"/>
            <a:ext cx="1269873" cy="1269873"/>
          </a:xfrm>
          <a:prstGeom prst="roundRect">
            <a:avLst>
              <a:gd fmla="val 16667" name="adj"/>
            </a:avLst>
          </a:prstGeom>
          <a:noFill/>
          <a:ln>
            <a:noFill/>
          </a:ln>
        </p:spPr>
      </p:sp>
      <p:sp>
        <p:nvSpPr>
          <p:cNvPr id="489" name="Google Shape;489;p151"/>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0" name="Google Shape;490;p151"/>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Normal Center">
  <p:cSld name="1_Normal Center">
    <p:spTree>
      <p:nvGrpSpPr>
        <p:cNvPr id="42" name="Shape 42"/>
        <p:cNvGrpSpPr/>
        <p:nvPr/>
      </p:nvGrpSpPr>
      <p:grpSpPr>
        <a:xfrm>
          <a:off x="0" y="0"/>
          <a:ext cx="0" cy="0"/>
          <a:chOff x="0" y="0"/>
          <a:chExt cx="0" cy="0"/>
        </a:xfrm>
      </p:grpSpPr>
      <p:sp>
        <p:nvSpPr>
          <p:cNvPr id="43" name="Google Shape;43;p80"/>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600"/>
              <a:buFont typeface="Lato"/>
              <a:buNone/>
              <a:defRPr sz="36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80"/>
          <p:cNvSpPr txBox="1"/>
          <p:nvPr>
            <p:ph idx="1" type="body"/>
          </p:nvPr>
        </p:nvSpPr>
        <p:spPr>
          <a:xfrm>
            <a:off x="352841" y="726524"/>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placeholder 4">
  <p:cSld name="6_placeholder 4">
    <p:spTree>
      <p:nvGrpSpPr>
        <p:cNvPr id="491" name="Shape 491"/>
        <p:cNvGrpSpPr/>
        <p:nvPr/>
      </p:nvGrpSpPr>
      <p:grpSpPr>
        <a:xfrm>
          <a:off x="0" y="0"/>
          <a:ext cx="0" cy="0"/>
          <a:chOff x="0" y="0"/>
          <a:chExt cx="0" cy="0"/>
        </a:xfrm>
      </p:grpSpPr>
      <p:sp>
        <p:nvSpPr>
          <p:cNvPr id="492" name="Google Shape;492;p152"/>
          <p:cNvSpPr/>
          <p:nvPr>
            <p:ph idx="2" type="pic"/>
          </p:nvPr>
        </p:nvSpPr>
        <p:spPr>
          <a:xfrm>
            <a:off x="0" y="1632348"/>
            <a:ext cx="3200400" cy="3142438"/>
          </a:xfrm>
          <a:prstGeom prst="rect">
            <a:avLst/>
          </a:prstGeom>
          <a:noFill/>
          <a:ln>
            <a:noFill/>
          </a:ln>
        </p:spPr>
      </p:sp>
      <p:sp>
        <p:nvSpPr>
          <p:cNvPr id="493" name="Google Shape;493;p152"/>
          <p:cNvSpPr/>
          <p:nvPr>
            <p:ph idx="3" type="pic"/>
          </p:nvPr>
        </p:nvSpPr>
        <p:spPr>
          <a:xfrm>
            <a:off x="3304765" y="1632349"/>
            <a:ext cx="1883465" cy="1222514"/>
          </a:xfrm>
          <a:prstGeom prst="rect">
            <a:avLst/>
          </a:prstGeom>
          <a:noFill/>
          <a:ln>
            <a:noFill/>
          </a:ln>
        </p:spPr>
      </p:sp>
      <p:sp>
        <p:nvSpPr>
          <p:cNvPr id="494" name="Google Shape;494;p152"/>
          <p:cNvSpPr/>
          <p:nvPr>
            <p:ph idx="4" type="pic"/>
          </p:nvPr>
        </p:nvSpPr>
        <p:spPr>
          <a:xfrm>
            <a:off x="5282652" y="1632349"/>
            <a:ext cx="1883465" cy="1222514"/>
          </a:xfrm>
          <a:prstGeom prst="rect">
            <a:avLst/>
          </a:prstGeom>
          <a:noFill/>
          <a:ln>
            <a:noFill/>
          </a:ln>
        </p:spPr>
      </p:sp>
      <p:sp>
        <p:nvSpPr>
          <p:cNvPr id="495" name="Google Shape;495;p152"/>
          <p:cNvSpPr/>
          <p:nvPr>
            <p:ph idx="5" type="pic"/>
          </p:nvPr>
        </p:nvSpPr>
        <p:spPr>
          <a:xfrm>
            <a:off x="7260538" y="1632346"/>
            <a:ext cx="1883465" cy="1222514"/>
          </a:xfrm>
          <a:prstGeom prst="rect">
            <a:avLst/>
          </a:prstGeom>
          <a:noFill/>
          <a:ln>
            <a:noFill/>
          </a:ln>
        </p:spPr>
      </p:sp>
      <p:sp>
        <p:nvSpPr>
          <p:cNvPr id="496" name="Google Shape;496;p152"/>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7" name="Google Shape;497;p152"/>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Normal Center">
  <p:cSld name="3_Normal Center">
    <p:spTree>
      <p:nvGrpSpPr>
        <p:cNvPr id="498" name="Shape 498"/>
        <p:cNvGrpSpPr/>
        <p:nvPr/>
      </p:nvGrpSpPr>
      <p:grpSpPr>
        <a:xfrm>
          <a:off x="0" y="0"/>
          <a:ext cx="0" cy="0"/>
          <a:chOff x="0" y="0"/>
          <a:chExt cx="0" cy="0"/>
        </a:xfrm>
      </p:grpSpPr>
      <p:sp>
        <p:nvSpPr>
          <p:cNvPr id="499" name="Google Shape;499;p153"/>
          <p:cNvSpPr/>
          <p:nvPr>
            <p:ph idx="2" type="pic"/>
          </p:nvPr>
        </p:nvSpPr>
        <p:spPr>
          <a:xfrm>
            <a:off x="4" y="1836668"/>
            <a:ext cx="9143999" cy="1661905"/>
          </a:xfrm>
          <a:prstGeom prst="rect">
            <a:avLst/>
          </a:prstGeom>
          <a:solidFill>
            <a:srgbClr val="FEFEFE"/>
          </a:solidFill>
          <a:ln>
            <a:noFill/>
          </a:ln>
        </p:spPr>
      </p:sp>
      <p:sp>
        <p:nvSpPr>
          <p:cNvPr id="500" name="Google Shape;500;p153"/>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153"/>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images">
  <p:cSld name="bottom images">
    <p:spTree>
      <p:nvGrpSpPr>
        <p:cNvPr id="502" name="Shape 502"/>
        <p:cNvGrpSpPr/>
        <p:nvPr/>
      </p:nvGrpSpPr>
      <p:grpSpPr>
        <a:xfrm>
          <a:off x="0" y="0"/>
          <a:ext cx="0" cy="0"/>
          <a:chOff x="0" y="0"/>
          <a:chExt cx="0" cy="0"/>
        </a:xfrm>
      </p:grpSpPr>
      <p:sp>
        <p:nvSpPr>
          <p:cNvPr id="503" name="Google Shape;503;p154"/>
          <p:cNvSpPr/>
          <p:nvPr>
            <p:ph idx="2" type="pic"/>
          </p:nvPr>
        </p:nvSpPr>
        <p:spPr>
          <a:xfrm>
            <a:off x="4" y="3091073"/>
            <a:ext cx="9143999" cy="2052431"/>
          </a:xfrm>
          <a:prstGeom prst="rect">
            <a:avLst/>
          </a:prstGeom>
          <a:solidFill>
            <a:srgbClr val="FEFEFE"/>
          </a:solidFill>
          <a:ln>
            <a:noFill/>
          </a:ln>
        </p:spPr>
      </p:sp>
      <p:sp>
        <p:nvSpPr>
          <p:cNvPr id="504" name="Google Shape;504;p154"/>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300"/>
              <a:buFont typeface="Lato"/>
              <a:buNone/>
              <a:defRPr sz="33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p154"/>
          <p:cNvSpPr txBox="1"/>
          <p:nvPr>
            <p:ph idx="1" type="body"/>
          </p:nvPr>
        </p:nvSpPr>
        <p:spPr>
          <a:xfrm>
            <a:off x="352841" y="736463"/>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2" name="Shape 512"/>
        <p:cNvGrpSpPr/>
        <p:nvPr/>
      </p:nvGrpSpPr>
      <p:grpSpPr>
        <a:xfrm>
          <a:off x="0" y="0"/>
          <a:ext cx="0" cy="0"/>
          <a:chOff x="0" y="0"/>
          <a:chExt cx="0" cy="0"/>
        </a:xfrm>
      </p:grpSpPr>
      <p:sp>
        <p:nvSpPr>
          <p:cNvPr id="513" name="Google Shape;513;p73"/>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Bebas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4" name="Google Shape;514;p7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15" name="Google Shape;515;p73"/>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1400"/>
              <a:buFont typeface="Lato Light"/>
              <a:buNone/>
              <a:defRPr/>
            </a:lvl1pPr>
            <a:lvl2pPr lvl="1" algn="l">
              <a:spcBef>
                <a:spcPts val="0"/>
              </a:spcBef>
              <a:spcAft>
                <a:spcPts val="0"/>
              </a:spcAft>
              <a:buClr>
                <a:schemeClr val="lt1"/>
              </a:buClr>
              <a:buSzPts val="1400"/>
              <a:buFont typeface="Lato Light"/>
              <a:buNone/>
              <a:defRPr/>
            </a:lvl2pPr>
            <a:lvl3pPr lvl="2" algn="l">
              <a:spcBef>
                <a:spcPts val="0"/>
              </a:spcBef>
              <a:spcAft>
                <a:spcPts val="0"/>
              </a:spcAft>
              <a:buClr>
                <a:schemeClr val="lt1"/>
              </a:buClr>
              <a:buSzPts val="1400"/>
              <a:buFont typeface="Lato Light"/>
              <a:buNone/>
              <a:defRPr/>
            </a:lvl3pPr>
            <a:lvl4pPr lvl="3" algn="l">
              <a:spcBef>
                <a:spcPts val="0"/>
              </a:spcBef>
              <a:spcAft>
                <a:spcPts val="0"/>
              </a:spcAft>
              <a:buClr>
                <a:schemeClr val="lt1"/>
              </a:buClr>
              <a:buSzPts val="1400"/>
              <a:buFont typeface="Lato Light"/>
              <a:buNone/>
              <a:defRPr/>
            </a:lvl4pPr>
            <a:lvl5pPr lvl="4" algn="l">
              <a:spcBef>
                <a:spcPts val="0"/>
              </a:spcBef>
              <a:spcAft>
                <a:spcPts val="0"/>
              </a:spcAft>
              <a:buClr>
                <a:schemeClr val="lt1"/>
              </a:buClr>
              <a:buSzPts val="1400"/>
              <a:buFont typeface="Lato Light"/>
              <a:buNone/>
              <a:defRPr/>
            </a:lvl5pPr>
            <a:lvl6pPr lvl="5" algn="l">
              <a:spcBef>
                <a:spcPts val="0"/>
              </a:spcBef>
              <a:spcAft>
                <a:spcPts val="0"/>
              </a:spcAft>
              <a:buClr>
                <a:schemeClr val="lt1"/>
              </a:buClr>
              <a:buSzPts val="1400"/>
              <a:buFont typeface="Lato Light"/>
              <a:buNone/>
              <a:defRPr/>
            </a:lvl6pPr>
            <a:lvl7pPr lvl="6" algn="l">
              <a:spcBef>
                <a:spcPts val="0"/>
              </a:spcBef>
              <a:spcAft>
                <a:spcPts val="0"/>
              </a:spcAft>
              <a:buClr>
                <a:schemeClr val="lt1"/>
              </a:buClr>
              <a:buSzPts val="1400"/>
              <a:buFont typeface="Lato Light"/>
              <a:buNone/>
              <a:defRPr/>
            </a:lvl7pPr>
            <a:lvl8pPr lvl="7" algn="l">
              <a:spcBef>
                <a:spcPts val="0"/>
              </a:spcBef>
              <a:spcAft>
                <a:spcPts val="0"/>
              </a:spcAft>
              <a:buClr>
                <a:schemeClr val="lt1"/>
              </a:buClr>
              <a:buSzPts val="1400"/>
              <a:buFont typeface="Lato Light"/>
              <a:buNone/>
              <a:defRPr/>
            </a:lvl8pPr>
            <a:lvl9pPr lvl="8" algn="l">
              <a:spcBef>
                <a:spcPts val="0"/>
              </a:spcBef>
              <a:spcAft>
                <a:spcPts val="0"/>
              </a:spcAft>
              <a:buClr>
                <a:schemeClr val="lt1"/>
              </a:buClr>
              <a:buSzPts val="1400"/>
              <a:buFont typeface="Lato Light"/>
              <a:buNone/>
              <a:defRPr/>
            </a:lvl9pPr>
          </a:lstStyle>
          <a:p/>
        </p:txBody>
      </p:sp>
      <p:sp>
        <p:nvSpPr>
          <p:cNvPr id="516" name="Google Shape;516;p73"/>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400"/>
              <a:buFont typeface="Lato Light"/>
              <a:buNone/>
              <a:defRPr/>
            </a:lvl1pPr>
            <a:lvl2pPr lvl="1" algn="l">
              <a:spcBef>
                <a:spcPts val="0"/>
              </a:spcBef>
              <a:spcAft>
                <a:spcPts val="0"/>
              </a:spcAft>
              <a:buClr>
                <a:schemeClr val="lt1"/>
              </a:buClr>
              <a:buSzPts val="1400"/>
              <a:buFont typeface="Lato Light"/>
              <a:buNone/>
              <a:defRPr/>
            </a:lvl2pPr>
            <a:lvl3pPr lvl="2" algn="l">
              <a:spcBef>
                <a:spcPts val="0"/>
              </a:spcBef>
              <a:spcAft>
                <a:spcPts val="0"/>
              </a:spcAft>
              <a:buClr>
                <a:schemeClr val="lt1"/>
              </a:buClr>
              <a:buSzPts val="1400"/>
              <a:buFont typeface="Lato Light"/>
              <a:buNone/>
              <a:defRPr/>
            </a:lvl3pPr>
            <a:lvl4pPr lvl="3" algn="l">
              <a:spcBef>
                <a:spcPts val="0"/>
              </a:spcBef>
              <a:spcAft>
                <a:spcPts val="0"/>
              </a:spcAft>
              <a:buClr>
                <a:schemeClr val="lt1"/>
              </a:buClr>
              <a:buSzPts val="1400"/>
              <a:buFont typeface="Lato Light"/>
              <a:buNone/>
              <a:defRPr/>
            </a:lvl4pPr>
            <a:lvl5pPr lvl="4" algn="l">
              <a:spcBef>
                <a:spcPts val="0"/>
              </a:spcBef>
              <a:spcAft>
                <a:spcPts val="0"/>
              </a:spcAft>
              <a:buClr>
                <a:schemeClr val="lt1"/>
              </a:buClr>
              <a:buSzPts val="1400"/>
              <a:buFont typeface="Lato Light"/>
              <a:buNone/>
              <a:defRPr/>
            </a:lvl5pPr>
            <a:lvl6pPr lvl="5" algn="l">
              <a:spcBef>
                <a:spcPts val="0"/>
              </a:spcBef>
              <a:spcAft>
                <a:spcPts val="0"/>
              </a:spcAft>
              <a:buClr>
                <a:schemeClr val="lt1"/>
              </a:buClr>
              <a:buSzPts val="1400"/>
              <a:buFont typeface="Lato Light"/>
              <a:buNone/>
              <a:defRPr/>
            </a:lvl6pPr>
            <a:lvl7pPr lvl="6" algn="l">
              <a:spcBef>
                <a:spcPts val="0"/>
              </a:spcBef>
              <a:spcAft>
                <a:spcPts val="0"/>
              </a:spcAft>
              <a:buClr>
                <a:schemeClr val="lt1"/>
              </a:buClr>
              <a:buSzPts val="1400"/>
              <a:buFont typeface="Lato Light"/>
              <a:buNone/>
              <a:defRPr/>
            </a:lvl7pPr>
            <a:lvl8pPr lvl="7" algn="l">
              <a:spcBef>
                <a:spcPts val="0"/>
              </a:spcBef>
              <a:spcAft>
                <a:spcPts val="0"/>
              </a:spcAft>
              <a:buClr>
                <a:schemeClr val="lt1"/>
              </a:buClr>
              <a:buSzPts val="1400"/>
              <a:buFont typeface="Lato Light"/>
              <a:buNone/>
              <a:defRPr/>
            </a:lvl8pPr>
            <a:lvl9pPr lvl="8" algn="l">
              <a:spcBef>
                <a:spcPts val="0"/>
              </a:spcBef>
              <a:spcAft>
                <a:spcPts val="0"/>
              </a:spcAft>
              <a:buClr>
                <a:schemeClr val="lt1"/>
              </a:buClr>
              <a:buSzPts val="1400"/>
              <a:buFont typeface="Lato Light"/>
              <a:buNone/>
              <a:defRPr/>
            </a:lvl9pPr>
          </a:lstStyle>
          <a:p/>
        </p:txBody>
      </p:sp>
      <p:sp>
        <p:nvSpPr>
          <p:cNvPr id="517" name="Google Shape;517;p73"/>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1pPr>
            <a:lvl2pPr indent="0" lvl="1"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2pPr>
            <a:lvl3pPr indent="0" lvl="2"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3pPr>
            <a:lvl4pPr indent="0" lvl="3"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4pPr>
            <a:lvl5pPr indent="0" lvl="4"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5pPr>
            <a:lvl6pPr indent="0" lvl="5"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6pPr>
            <a:lvl7pPr indent="0" lvl="6"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7pPr>
            <a:lvl8pPr indent="0" lvl="7"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8pPr>
            <a:lvl9pPr indent="0" lvl="8"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8" name="Shape 518"/>
        <p:cNvGrpSpPr/>
        <p:nvPr/>
      </p:nvGrpSpPr>
      <p:grpSpPr>
        <a:xfrm>
          <a:off x="0" y="0"/>
          <a:ext cx="0" cy="0"/>
          <a:chOff x="0" y="0"/>
          <a:chExt cx="0" cy="0"/>
        </a:xfrm>
      </p:grpSpPr>
      <p:sp>
        <p:nvSpPr>
          <p:cNvPr id="519" name="Google Shape;519;p7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Bebas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0" name="Google Shape;520;p76"/>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1400"/>
              <a:buFont typeface="Lato Light"/>
              <a:buNone/>
              <a:defRPr/>
            </a:lvl1pPr>
            <a:lvl2pPr lvl="1" algn="l">
              <a:spcBef>
                <a:spcPts val="0"/>
              </a:spcBef>
              <a:spcAft>
                <a:spcPts val="0"/>
              </a:spcAft>
              <a:buClr>
                <a:schemeClr val="lt1"/>
              </a:buClr>
              <a:buSzPts val="1400"/>
              <a:buFont typeface="Lato Light"/>
              <a:buNone/>
              <a:defRPr/>
            </a:lvl2pPr>
            <a:lvl3pPr lvl="2" algn="l">
              <a:spcBef>
                <a:spcPts val="0"/>
              </a:spcBef>
              <a:spcAft>
                <a:spcPts val="0"/>
              </a:spcAft>
              <a:buClr>
                <a:schemeClr val="lt1"/>
              </a:buClr>
              <a:buSzPts val="1400"/>
              <a:buFont typeface="Lato Light"/>
              <a:buNone/>
              <a:defRPr/>
            </a:lvl3pPr>
            <a:lvl4pPr lvl="3" algn="l">
              <a:spcBef>
                <a:spcPts val="0"/>
              </a:spcBef>
              <a:spcAft>
                <a:spcPts val="0"/>
              </a:spcAft>
              <a:buClr>
                <a:schemeClr val="lt1"/>
              </a:buClr>
              <a:buSzPts val="1400"/>
              <a:buFont typeface="Lato Light"/>
              <a:buNone/>
              <a:defRPr/>
            </a:lvl4pPr>
            <a:lvl5pPr lvl="4" algn="l">
              <a:spcBef>
                <a:spcPts val="0"/>
              </a:spcBef>
              <a:spcAft>
                <a:spcPts val="0"/>
              </a:spcAft>
              <a:buClr>
                <a:schemeClr val="lt1"/>
              </a:buClr>
              <a:buSzPts val="1400"/>
              <a:buFont typeface="Lato Light"/>
              <a:buNone/>
              <a:defRPr/>
            </a:lvl5pPr>
            <a:lvl6pPr lvl="5" algn="l">
              <a:spcBef>
                <a:spcPts val="0"/>
              </a:spcBef>
              <a:spcAft>
                <a:spcPts val="0"/>
              </a:spcAft>
              <a:buClr>
                <a:schemeClr val="lt1"/>
              </a:buClr>
              <a:buSzPts val="1400"/>
              <a:buFont typeface="Lato Light"/>
              <a:buNone/>
              <a:defRPr/>
            </a:lvl6pPr>
            <a:lvl7pPr lvl="6" algn="l">
              <a:spcBef>
                <a:spcPts val="0"/>
              </a:spcBef>
              <a:spcAft>
                <a:spcPts val="0"/>
              </a:spcAft>
              <a:buClr>
                <a:schemeClr val="lt1"/>
              </a:buClr>
              <a:buSzPts val="1400"/>
              <a:buFont typeface="Lato Light"/>
              <a:buNone/>
              <a:defRPr/>
            </a:lvl7pPr>
            <a:lvl8pPr lvl="7" algn="l">
              <a:spcBef>
                <a:spcPts val="0"/>
              </a:spcBef>
              <a:spcAft>
                <a:spcPts val="0"/>
              </a:spcAft>
              <a:buClr>
                <a:schemeClr val="lt1"/>
              </a:buClr>
              <a:buSzPts val="1400"/>
              <a:buFont typeface="Lato Light"/>
              <a:buNone/>
              <a:defRPr/>
            </a:lvl8pPr>
            <a:lvl9pPr lvl="8" algn="l">
              <a:spcBef>
                <a:spcPts val="0"/>
              </a:spcBef>
              <a:spcAft>
                <a:spcPts val="0"/>
              </a:spcAft>
              <a:buClr>
                <a:schemeClr val="lt1"/>
              </a:buClr>
              <a:buSzPts val="1400"/>
              <a:buFont typeface="Lato Light"/>
              <a:buNone/>
              <a:defRPr/>
            </a:lvl9pPr>
          </a:lstStyle>
          <a:p/>
        </p:txBody>
      </p:sp>
      <p:sp>
        <p:nvSpPr>
          <p:cNvPr id="521" name="Google Shape;521;p76"/>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400"/>
              <a:buFont typeface="Lato Light"/>
              <a:buNone/>
              <a:defRPr/>
            </a:lvl1pPr>
            <a:lvl2pPr lvl="1" algn="l">
              <a:spcBef>
                <a:spcPts val="0"/>
              </a:spcBef>
              <a:spcAft>
                <a:spcPts val="0"/>
              </a:spcAft>
              <a:buClr>
                <a:schemeClr val="lt1"/>
              </a:buClr>
              <a:buSzPts val="1400"/>
              <a:buFont typeface="Lato Light"/>
              <a:buNone/>
              <a:defRPr/>
            </a:lvl2pPr>
            <a:lvl3pPr lvl="2" algn="l">
              <a:spcBef>
                <a:spcPts val="0"/>
              </a:spcBef>
              <a:spcAft>
                <a:spcPts val="0"/>
              </a:spcAft>
              <a:buClr>
                <a:schemeClr val="lt1"/>
              </a:buClr>
              <a:buSzPts val="1400"/>
              <a:buFont typeface="Lato Light"/>
              <a:buNone/>
              <a:defRPr/>
            </a:lvl3pPr>
            <a:lvl4pPr lvl="3" algn="l">
              <a:spcBef>
                <a:spcPts val="0"/>
              </a:spcBef>
              <a:spcAft>
                <a:spcPts val="0"/>
              </a:spcAft>
              <a:buClr>
                <a:schemeClr val="lt1"/>
              </a:buClr>
              <a:buSzPts val="1400"/>
              <a:buFont typeface="Lato Light"/>
              <a:buNone/>
              <a:defRPr/>
            </a:lvl4pPr>
            <a:lvl5pPr lvl="4" algn="l">
              <a:spcBef>
                <a:spcPts val="0"/>
              </a:spcBef>
              <a:spcAft>
                <a:spcPts val="0"/>
              </a:spcAft>
              <a:buClr>
                <a:schemeClr val="lt1"/>
              </a:buClr>
              <a:buSzPts val="1400"/>
              <a:buFont typeface="Lato Light"/>
              <a:buNone/>
              <a:defRPr/>
            </a:lvl5pPr>
            <a:lvl6pPr lvl="5" algn="l">
              <a:spcBef>
                <a:spcPts val="0"/>
              </a:spcBef>
              <a:spcAft>
                <a:spcPts val="0"/>
              </a:spcAft>
              <a:buClr>
                <a:schemeClr val="lt1"/>
              </a:buClr>
              <a:buSzPts val="1400"/>
              <a:buFont typeface="Lato Light"/>
              <a:buNone/>
              <a:defRPr/>
            </a:lvl6pPr>
            <a:lvl7pPr lvl="6" algn="l">
              <a:spcBef>
                <a:spcPts val="0"/>
              </a:spcBef>
              <a:spcAft>
                <a:spcPts val="0"/>
              </a:spcAft>
              <a:buClr>
                <a:schemeClr val="lt1"/>
              </a:buClr>
              <a:buSzPts val="1400"/>
              <a:buFont typeface="Lato Light"/>
              <a:buNone/>
              <a:defRPr/>
            </a:lvl7pPr>
            <a:lvl8pPr lvl="7" algn="l">
              <a:spcBef>
                <a:spcPts val="0"/>
              </a:spcBef>
              <a:spcAft>
                <a:spcPts val="0"/>
              </a:spcAft>
              <a:buClr>
                <a:schemeClr val="lt1"/>
              </a:buClr>
              <a:buSzPts val="1400"/>
              <a:buFont typeface="Lato Light"/>
              <a:buNone/>
              <a:defRPr/>
            </a:lvl8pPr>
            <a:lvl9pPr lvl="8" algn="l">
              <a:spcBef>
                <a:spcPts val="0"/>
              </a:spcBef>
              <a:spcAft>
                <a:spcPts val="0"/>
              </a:spcAft>
              <a:buClr>
                <a:schemeClr val="lt1"/>
              </a:buClr>
              <a:buSzPts val="1400"/>
              <a:buFont typeface="Lato Light"/>
              <a:buNone/>
              <a:defRPr/>
            </a:lvl9pPr>
          </a:lstStyle>
          <a:p/>
        </p:txBody>
      </p:sp>
      <p:sp>
        <p:nvSpPr>
          <p:cNvPr id="522" name="Google Shape;522;p76"/>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1pPr>
            <a:lvl2pPr indent="0" lvl="1"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2pPr>
            <a:lvl3pPr indent="0" lvl="2"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3pPr>
            <a:lvl4pPr indent="0" lvl="3"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4pPr>
            <a:lvl5pPr indent="0" lvl="4"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5pPr>
            <a:lvl6pPr indent="0" lvl="5"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6pPr>
            <a:lvl7pPr indent="0" lvl="6"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7pPr>
            <a:lvl8pPr indent="0" lvl="7"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8pPr>
            <a:lvl9pPr indent="0" lvl="8"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3" name="Shape 523"/>
        <p:cNvGrpSpPr/>
        <p:nvPr/>
      </p:nvGrpSpPr>
      <p:grpSpPr>
        <a:xfrm>
          <a:off x="0" y="0"/>
          <a:ext cx="0" cy="0"/>
          <a:chOff x="0" y="0"/>
          <a:chExt cx="0" cy="0"/>
        </a:xfrm>
      </p:grpSpPr>
      <p:sp>
        <p:nvSpPr>
          <p:cNvPr id="524" name="Google Shape;524;p78"/>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5" name="Google Shape;525;p78"/>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6" name="Google Shape;526;p78"/>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27" name="Shape 527"/>
        <p:cNvGrpSpPr/>
        <p:nvPr/>
      </p:nvGrpSpPr>
      <p:grpSpPr>
        <a:xfrm>
          <a:off x="0" y="0"/>
          <a:ext cx="0" cy="0"/>
          <a:chOff x="0" y="0"/>
          <a:chExt cx="0" cy="0"/>
        </a:xfrm>
      </p:grpSpPr>
      <p:sp>
        <p:nvSpPr>
          <p:cNvPr id="528" name="Google Shape;528;p79"/>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lt1"/>
              </a:buClr>
              <a:buSzPts val="1400"/>
              <a:buFont typeface="Lato Light"/>
              <a:buNone/>
              <a:defRPr/>
            </a:lvl1pPr>
            <a:lvl2pPr lvl="1" algn="l">
              <a:spcBef>
                <a:spcPts val="0"/>
              </a:spcBef>
              <a:spcAft>
                <a:spcPts val="0"/>
              </a:spcAft>
              <a:buClr>
                <a:schemeClr val="lt1"/>
              </a:buClr>
              <a:buSzPts val="1400"/>
              <a:buFont typeface="Lato Light"/>
              <a:buNone/>
              <a:defRPr/>
            </a:lvl2pPr>
            <a:lvl3pPr lvl="2" algn="l">
              <a:spcBef>
                <a:spcPts val="0"/>
              </a:spcBef>
              <a:spcAft>
                <a:spcPts val="0"/>
              </a:spcAft>
              <a:buClr>
                <a:schemeClr val="lt1"/>
              </a:buClr>
              <a:buSzPts val="1400"/>
              <a:buFont typeface="Lato Light"/>
              <a:buNone/>
              <a:defRPr/>
            </a:lvl3pPr>
            <a:lvl4pPr lvl="3" algn="l">
              <a:spcBef>
                <a:spcPts val="0"/>
              </a:spcBef>
              <a:spcAft>
                <a:spcPts val="0"/>
              </a:spcAft>
              <a:buClr>
                <a:schemeClr val="lt1"/>
              </a:buClr>
              <a:buSzPts val="1400"/>
              <a:buFont typeface="Lato Light"/>
              <a:buNone/>
              <a:defRPr/>
            </a:lvl4pPr>
            <a:lvl5pPr lvl="4" algn="l">
              <a:spcBef>
                <a:spcPts val="0"/>
              </a:spcBef>
              <a:spcAft>
                <a:spcPts val="0"/>
              </a:spcAft>
              <a:buClr>
                <a:schemeClr val="lt1"/>
              </a:buClr>
              <a:buSzPts val="1400"/>
              <a:buFont typeface="Lato Light"/>
              <a:buNone/>
              <a:defRPr/>
            </a:lvl5pPr>
            <a:lvl6pPr lvl="5" algn="l">
              <a:spcBef>
                <a:spcPts val="0"/>
              </a:spcBef>
              <a:spcAft>
                <a:spcPts val="0"/>
              </a:spcAft>
              <a:buClr>
                <a:schemeClr val="lt1"/>
              </a:buClr>
              <a:buSzPts val="1400"/>
              <a:buFont typeface="Lato Light"/>
              <a:buNone/>
              <a:defRPr/>
            </a:lvl6pPr>
            <a:lvl7pPr lvl="6" algn="l">
              <a:spcBef>
                <a:spcPts val="0"/>
              </a:spcBef>
              <a:spcAft>
                <a:spcPts val="0"/>
              </a:spcAft>
              <a:buClr>
                <a:schemeClr val="lt1"/>
              </a:buClr>
              <a:buSzPts val="1400"/>
              <a:buFont typeface="Lato Light"/>
              <a:buNone/>
              <a:defRPr/>
            </a:lvl7pPr>
            <a:lvl8pPr lvl="7" algn="l">
              <a:spcBef>
                <a:spcPts val="0"/>
              </a:spcBef>
              <a:spcAft>
                <a:spcPts val="0"/>
              </a:spcAft>
              <a:buClr>
                <a:schemeClr val="lt1"/>
              </a:buClr>
              <a:buSzPts val="1400"/>
              <a:buFont typeface="Lato Light"/>
              <a:buNone/>
              <a:defRPr/>
            </a:lvl8pPr>
            <a:lvl9pPr lvl="8" algn="l">
              <a:spcBef>
                <a:spcPts val="0"/>
              </a:spcBef>
              <a:spcAft>
                <a:spcPts val="0"/>
              </a:spcAft>
              <a:buClr>
                <a:schemeClr val="lt1"/>
              </a:buClr>
              <a:buSzPts val="1400"/>
              <a:buFont typeface="Lato Light"/>
              <a:buNone/>
              <a:defRPr/>
            </a:lvl9pPr>
          </a:lstStyle>
          <a:p/>
        </p:txBody>
      </p:sp>
      <p:sp>
        <p:nvSpPr>
          <p:cNvPr id="529" name="Google Shape;529;p79"/>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lt1"/>
              </a:buClr>
              <a:buSzPts val="1400"/>
              <a:buFont typeface="Lato Light"/>
              <a:buNone/>
              <a:defRPr/>
            </a:lvl1pPr>
            <a:lvl2pPr lvl="1" algn="l">
              <a:spcBef>
                <a:spcPts val="0"/>
              </a:spcBef>
              <a:spcAft>
                <a:spcPts val="0"/>
              </a:spcAft>
              <a:buClr>
                <a:schemeClr val="lt1"/>
              </a:buClr>
              <a:buSzPts val="1400"/>
              <a:buFont typeface="Lato Light"/>
              <a:buNone/>
              <a:defRPr/>
            </a:lvl2pPr>
            <a:lvl3pPr lvl="2" algn="l">
              <a:spcBef>
                <a:spcPts val="0"/>
              </a:spcBef>
              <a:spcAft>
                <a:spcPts val="0"/>
              </a:spcAft>
              <a:buClr>
                <a:schemeClr val="lt1"/>
              </a:buClr>
              <a:buSzPts val="1400"/>
              <a:buFont typeface="Lato Light"/>
              <a:buNone/>
              <a:defRPr/>
            </a:lvl3pPr>
            <a:lvl4pPr lvl="3" algn="l">
              <a:spcBef>
                <a:spcPts val="0"/>
              </a:spcBef>
              <a:spcAft>
                <a:spcPts val="0"/>
              </a:spcAft>
              <a:buClr>
                <a:schemeClr val="lt1"/>
              </a:buClr>
              <a:buSzPts val="1400"/>
              <a:buFont typeface="Lato Light"/>
              <a:buNone/>
              <a:defRPr/>
            </a:lvl4pPr>
            <a:lvl5pPr lvl="4" algn="l">
              <a:spcBef>
                <a:spcPts val="0"/>
              </a:spcBef>
              <a:spcAft>
                <a:spcPts val="0"/>
              </a:spcAft>
              <a:buClr>
                <a:schemeClr val="lt1"/>
              </a:buClr>
              <a:buSzPts val="1400"/>
              <a:buFont typeface="Lato Light"/>
              <a:buNone/>
              <a:defRPr/>
            </a:lvl5pPr>
            <a:lvl6pPr lvl="5" algn="l">
              <a:spcBef>
                <a:spcPts val="0"/>
              </a:spcBef>
              <a:spcAft>
                <a:spcPts val="0"/>
              </a:spcAft>
              <a:buClr>
                <a:schemeClr val="lt1"/>
              </a:buClr>
              <a:buSzPts val="1400"/>
              <a:buFont typeface="Lato Light"/>
              <a:buNone/>
              <a:defRPr/>
            </a:lvl6pPr>
            <a:lvl7pPr lvl="6" algn="l">
              <a:spcBef>
                <a:spcPts val="0"/>
              </a:spcBef>
              <a:spcAft>
                <a:spcPts val="0"/>
              </a:spcAft>
              <a:buClr>
                <a:schemeClr val="lt1"/>
              </a:buClr>
              <a:buSzPts val="1400"/>
              <a:buFont typeface="Lato Light"/>
              <a:buNone/>
              <a:defRPr/>
            </a:lvl7pPr>
            <a:lvl8pPr lvl="7" algn="l">
              <a:spcBef>
                <a:spcPts val="0"/>
              </a:spcBef>
              <a:spcAft>
                <a:spcPts val="0"/>
              </a:spcAft>
              <a:buClr>
                <a:schemeClr val="lt1"/>
              </a:buClr>
              <a:buSzPts val="1400"/>
              <a:buFont typeface="Lato Light"/>
              <a:buNone/>
              <a:defRPr/>
            </a:lvl8pPr>
            <a:lvl9pPr lvl="8" algn="l">
              <a:spcBef>
                <a:spcPts val="0"/>
              </a:spcBef>
              <a:spcAft>
                <a:spcPts val="0"/>
              </a:spcAft>
              <a:buClr>
                <a:schemeClr val="lt1"/>
              </a:buClr>
              <a:buSzPts val="1400"/>
              <a:buFont typeface="Lato Light"/>
              <a:buNone/>
              <a:defRPr/>
            </a:lvl9pPr>
          </a:lstStyle>
          <a:p/>
        </p:txBody>
      </p:sp>
      <p:sp>
        <p:nvSpPr>
          <p:cNvPr id="530" name="Google Shape;530;p79"/>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1pPr>
            <a:lvl2pPr indent="0" lvl="1"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2pPr>
            <a:lvl3pPr indent="0" lvl="2"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3pPr>
            <a:lvl4pPr indent="0" lvl="3"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4pPr>
            <a:lvl5pPr indent="0" lvl="4"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5pPr>
            <a:lvl6pPr indent="0" lvl="5"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6pPr>
            <a:lvl7pPr indent="0" lvl="6"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7pPr>
            <a:lvl8pPr indent="0" lvl="7"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8pPr>
            <a:lvl9pPr indent="0" lvl="8" marL="0" algn="r">
              <a:spcBef>
                <a:spcPts val="0"/>
              </a:spcBef>
              <a:buClr>
                <a:schemeClr val="lt1"/>
              </a:buClr>
              <a:buSzPts val="900"/>
              <a:buFont typeface="Lato Light"/>
              <a:buNone/>
              <a:defRPr sz="900">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
        <p:nvSpPr>
          <p:cNvPr id="531" name="Google Shape;531;p79"/>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Bebas Neu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p79"/>
          <p:cNvSpPr txBox="1"/>
          <p:nvPr>
            <p:ph idx="1" type="body"/>
          </p:nvPr>
        </p:nvSpPr>
        <p:spPr>
          <a:xfrm>
            <a:off x="1143000" y="548640"/>
            <a:ext cx="6400800" cy="26060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ide image small">
  <p:cSld name="4_side image small">
    <p:spTree>
      <p:nvGrpSpPr>
        <p:cNvPr id="45" name="Shape 45"/>
        <p:cNvGrpSpPr/>
        <p:nvPr/>
      </p:nvGrpSpPr>
      <p:grpSpPr>
        <a:xfrm>
          <a:off x="0" y="0"/>
          <a:ext cx="0" cy="0"/>
          <a:chOff x="0" y="0"/>
          <a:chExt cx="0" cy="0"/>
        </a:xfrm>
      </p:grpSpPr>
      <p:sp>
        <p:nvSpPr>
          <p:cNvPr id="46" name="Google Shape;46;p81"/>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1"/>
              </a:buClr>
              <a:buSzPts val="3600"/>
              <a:buFont typeface="Lato"/>
              <a:buNone/>
              <a:defRPr sz="3600">
                <a:solidFill>
                  <a:schemeClr val="dk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1"/>
          <p:cNvSpPr txBox="1"/>
          <p:nvPr>
            <p:ph idx="1" type="body"/>
          </p:nvPr>
        </p:nvSpPr>
        <p:spPr>
          <a:xfrm>
            <a:off x="352841" y="726524"/>
            <a:ext cx="8517834" cy="32768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750"/>
              </a:spcBef>
              <a:spcAft>
                <a:spcPts val="0"/>
              </a:spcAft>
              <a:buClr>
                <a:schemeClr val="dk1"/>
              </a:buClr>
              <a:buSzPts val="1350"/>
              <a:buNone/>
              <a:defRPr sz="1350">
                <a:solidFill>
                  <a:schemeClr val="dk1"/>
                </a:solidFill>
                <a:latin typeface="Lato Light"/>
                <a:ea typeface="Lato Light"/>
                <a:cs typeface="Lato Light"/>
                <a:sym typeface="Lato Light"/>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81"/>
          <p:cNvSpPr/>
          <p:nvPr>
            <p:ph idx="2" type="pic"/>
          </p:nvPr>
        </p:nvSpPr>
        <p:spPr>
          <a:xfrm>
            <a:off x="2" y="1639957"/>
            <a:ext cx="4313583" cy="2713382"/>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1.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Bebas Neue"/>
              <a:buNone/>
              <a:defRPr b="0" i="0" sz="3300" u="none" cap="none" strike="noStrike">
                <a:solidFill>
                  <a:schemeClr val="dk1"/>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Lato Light"/>
                <a:ea typeface="Lato Light"/>
                <a:cs typeface="Lato Light"/>
                <a:sym typeface="Lato Light"/>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Lato Light"/>
                <a:ea typeface="Lato Light"/>
                <a:cs typeface="Lato Light"/>
                <a:sym typeface="Lato Light"/>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Lato Light"/>
                <a:ea typeface="Lato Light"/>
                <a:cs typeface="Lato Light"/>
                <a:sym typeface="Lato Light"/>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Light"/>
                <a:ea typeface="Lato Light"/>
                <a:cs typeface="Lato Light"/>
                <a:sym typeface="Lato Light"/>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Light"/>
                <a:ea typeface="Lato Light"/>
                <a:cs typeface="Lato Light"/>
                <a:sym typeface="Lato Light"/>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Light"/>
                <a:ea typeface="Lato Light"/>
                <a:cs typeface="Lato Light"/>
                <a:sym typeface="Lato Light"/>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Light"/>
                <a:ea typeface="Lato Light"/>
                <a:cs typeface="Lato Light"/>
                <a:sym typeface="Lato Light"/>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Light"/>
                <a:ea typeface="Lato Light"/>
                <a:cs typeface="Lato Light"/>
                <a:sym typeface="Lato Light"/>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Light"/>
                <a:ea typeface="Lato Light"/>
                <a:cs typeface="Lato Light"/>
                <a:sym typeface="Lato Light"/>
              </a:defRPr>
            </a:lvl9pPr>
          </a:lstStyle>
          <a:p/>
        </p:txBody>
      </p:sp>
      <p:sp>
        <p:nvSpPr>
          <p:cNvPr id="12" name="Google Shape;12;p67"/>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9197A0"/>
                </a:solidFill>
                <a:latin typeface="Lato Light"/>
                <a:ea typeface="Lato Light"/>
                <a:cs typeface="Lato Light"/>
                <a:sym typeface="Lato Light"/>
              </a:defRPr>
            </a:lvl1pPr>
            <a:lvl2pPr lvl="1"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9pPr>
          </a:lstStyle>
          <a:p/>
        </p:txBody>
      </p:sp>
      <p:sp>
        <p:nvSpPr>
          <p:cNvPr id="13" name="Google Shape;13;p67"/>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9197A0"/>
                </a:solidFill>
                <a:latin typeface="Lato Light"/>
                <a:ea typeface="Lato Light"/>
                <a:cs typeface="Lato Light"/>
                <a:sym typeface="Lato Light"/>
              </a:defRPr>
            </a:lvl1pPr>
            <a:lvl2pPr lvl="1"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2pPr>
            <a:lvl3pPr lvl="2"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3pPr>
            <a:lvl4pPr lvl="3"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4pPr>
            <a:lvl5pPr lvl="4"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5pPr>
            <a:lvl6pPr lvl="5"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6pPr>
            <a:lvl7pPr lvl="6"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7pPr>
            <a:lvl8pPr lvl="7"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8pPr>
            <a:lvl9pPr lvl="8" marR="0" rtl="0" algn="l">
              <a:spcBef>
                <a:spcPts val="0"/>
              </a:spcBef>
              <a:spcAft>
                <a:spcPts val="0"/>
              </a:spcAft>
              <a:buSzPts val="1400"/>
              <a:buNone/>
              <a:defRPr b="0" i="0" sz="1350" u="none" cap="none" strike="noStrike">
                <a:solidFill>
                  <a:schemeClr val="dk1"/>
                </a:solidFill>
                <a:latin typeface="Lato Light"/>
                <a:ea typeface="Lato Light"/>
                <a:cs typeface="Lato Light"/>
                <a:sym typeface="Lato Light"/>
              </a:defRPr>
            </a:lvl9pPr>
          </a:lstStyle>
          <a:p/>
        </p:txBody>
      </p:sp>
      <p:sp>
        <p:nvSpPr>
          <p:cNvPr id="14" name="Google Shape;14;p67"/>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9197A0"/>
                </a:solidFill>
                <a:latin typeface="Lato Light"/>
                <a:ea typeface="Lato Light"/>
                <a:cs typeface="Lato Light"/>
                <a:sym typeface="Lato Light"/>
              </a:defRPr>
            </a:lvl1pPr>
            <a:lvl2pPr indent="0" lvl="1" marL="0" marR="0" rtl="0" algn="r">
              <a:spcBef>
                <a:spcPts val="0"/>
              </a:spcBef>
              <a:buNone/>
              <a:defRPr b="0" i="0" sz="900" u="none" cap="none" strike="noStrike">
                <a:solidFill>
                  <a:srgbClr val="9197A0"/>
                </a:solidFill>
                <a:latin typeface="Lato Light"/>
                <a:ea typeface="Lato Light"/>
                <a:cs typeface="Lato Light"/>
                <a:sym typeface="Lato Light"/>
              </a:defRPr>
            </a:lvl2pPr>
            <a:lvl3pPr indent="0" lvl="2" marL="0" marR="0" rtl="0" algn="r">
              <a:spcBef>
                <a:spcPts val="0"/>
              </a:spcBef>
              <a:buNone/>
              <a:defRPr b="0" i="0" sz="900" u="none" cap="none" strike="noStrike">
                <a:solidFill>
                  <a:srgbClr val="9197A0"/>
                </a:solidFill>
                <a:latin typeface="Lato Light"/>
                <a:ea typeface="Lato Light"/>
                <a:cs typeface="Lato Light"/>
                <a:sym typeface="Lato Light"/>
              </a:defRPr>
            </a:lvl3pPr>
            <a:lvl4pPr indent="0" lvl="3" marL="0" marR="0" rtl="0" algn="r">
              <a:spcBef>
                <a:spcPts val="0"/>
              </a:spcBef>
              <a:buNone/>
              <a:defRPr b="0" i="0" sz="900" u="none" cap="none" strike="noStrike">
                <a:solidFill>
                  <a:srgbClr val="9197A0"/>
                </a:solidFill>
                <a:latin typeface="Lato Light"/>
                <a:ea typeface="Lato Light"/>
                <a:cs typeface="Lato Light"/>
                <a:sym typeface="Lato Light"/>
              </a:defRPr>
            </a:lvl4pPr>
            <a:lvl5pPr indent="0" lvl="4" marL="0" marR="0" rtl="0" algn="r">
              <a:spcBef>
                <a:spcPts val="0"/>
              </a:spcBef>
              <a:buNone/>
              <a:defRPr b="0" i="0" sz="900" u="none" cap="none" strike="noStrike">
                <a:solidFill>
                  <a:srgbClr val="9197A0"/>
                </a:solidFill>
                <a:latin typeface="Lato Light"/>
                <a:ea typeface="Lato Light"/>
                <a:cs typeface="Lato Light"/>
                <a:sym typeface="Lato Light"/>
              </a:defRPr>
            </a:lvl5pPr>
            <a:lvl6pPr indent="0" lvl="5" marL="0" marR="0" rtl="0" algn="r">
              <a:spcBef>
                <a:spcPts val="0"/>
              </a:spcBef>
              <a:buNone/>
              <a:defRPr b="0" i="0" sz="900" u="none" cap="none" strike="noStrike">
                <a:solidFill>
                  <a:srgbClr val="9197A0"/>
                </a:solidFill>
                <a:latin typeface="Lato Light"/>
                <a:ea typeface="Lato Light"/>
                <a:cs typeface="Lato Light"/>
                <a:sym typeface="Lato Light"/>
              </a:defRPr>
            </a:lvl6pPr>
            <a:lvl7pPr indent="0" lvl="6" marL="0" marR="0" rtl="0" algn="r">
              <a:spcBef>
                <a:spcPts val="0"/>
              </a:spcBef>
              <a:buNone/>
              <a:defRPr b="0" i="0" sz="900" u="none" cap="none" strike="noStrike">
                <a:solidFill>
                  <a:srgbClr val="9197A0"/>
                </a:solidFill>
                <a:latin typeface="Lato Light"/>
                <a:ea typeface="Lato Light"/>
                <a:cs typeface="Lato Light"/>
                <a:sym typeface="Lato Light"/>
              </a:defRPr>
            </a:lvl7pPr>
            <a:lvl8pPr indent="0" lvl="7" marL="0" marR="0" rtl="0" algn="r">
              <a:spcBef>
                <a:spcPts val="0"/>
              </a:spcBef>
              <a:buNone/>
              <a:defRPr b="0" i="0" sz="900" u="none" cap="none" strike="noStrike">
                <a:solidFill>
                  <a:srgbClr val="9197A0"/>
                </a:solidFill>
                <a:latin typeface="Lato Light"/>
                <a:ea typeface="Lato Light"/>
                <a:cs typeface="Lato Light"/>
                <a:sym typeface="Lato Light"/>
              </a:defRPr>
            </a:lvl8pPr>
            <a:lvl9pPr indent="0" lvl="8" marL="0" marR="0" rtl="0" algn="r">
              <a:spcBef>
                <a:spcPts val="0"/>
              </a:spcBef>
              <a:buNone/>
              <a:defRPr b="0" i="0" sz="900" u="none" cap="none" strike="noStrike">
                <a:solidFill>
                  <a:srgbClr val="9197A0"/>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6" name="Shape 506"/>
        <p:cNvGrpSpPr/>
        <p:nvPr/>
      </p:nvGrpSpPr>
      <p:grpSpPr>
        <a:xfrm>
          <a:off x="0" y="0"/>
          <a:ext cx="0" cy="0"/>
          <a:chOff x="0" y="0"/>
          <a:chExt cx="0" cy="0"/>
        </a:xfrm>
      </p:grpSpPr>
      <p:sp>
        <p:nvSpPr>
          <p:cNvPr id="507" name="Google Shape;507;p7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Bebas Neue"/>
              <a:buNone/>
              <a:defRPr b="0" i="0" sz="3300" u="none" cap="none" strike="noStrike">
                <a:solidFill>
                  <a:schemeClr val="lt1"/>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8" name="Google Shape;508;p7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Lato Light"/>
                <a:ea typeface="Lato Light"/>
                <a:cs typeface="Lato Light"/>
                <a:sym typeface="Lato Light"/>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Lato Light"/>
                <a:ea typeface="Lato Light"/>
                <a:cs typeface="Lato Light"/>
                <a:sym typeface="Lato Light"/>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Lato Light"/>
                <a:ea typeface="Lato Light"/>
                <a:cs typeface="Lato Light"/>
                <a:sym typeface="Lato Light"/>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Lato Light"/>
                <a:ea typeface="Lato Light"/>
                <a:cs typeface="Lato Light"/>
                <a:sym typeface="Lato Light"/>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Lato Light"/>
                <a:ea typeface="Lato Light"/>
                <a:cs typeface="Lato Light"/>
                <a:sym typeface="Lato Light"/>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Lato Light"/>
                <a:ea typeface="Lato Light"/>
                <a:cs typeface="Lato Light"/>
                <a:sym typeface="Lato Light"/>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Lato Light"/>
                <a:ea typeface="Lato Light"/>
                <a:cs typeface="Lato Light"/>
                <a:sym typeface="Lato Light"/>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Lato Light"/>
                <a:ea typeface="Lato Light"/>
                <a:cs typeface="Lato Light"/>
                <a:sym typeface="Lato Light"/>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Lato Light"/>
                <a:ea typeface="Lato Light"/>
                <a:cs typeface="Lato Light"/>
                <a:sym typeface="Lato Light"/>
              </a:defRPr>
            </a:lvl9pPr>
          </a:lstStyle>
          <a:p/>
        </p:txBody>
      </p:sp>
      <p:sp>
        <p:nvSpPr>
          <p:cNvPr id="509" name="Google Shape;509;p72"/>
          <p:cNvSpPr txBox="1"/>
          <p:nvPr>
            <p:ph idx="10" type="dt"/>
          </p:nvPr>
        </p:nvSpPr>
        <p:spPr>
          <a:xfrm>
            <a:off x="628650" y="4767264"/>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chemeClr val="lt1"/>
                </a:solidFill>
                <a:latin typeface="Lato Light"/>
                <a:ea typeface="Lato Light"/>
                <a:cs typeface="Lato Light"/>
                <a:sym typeface="Lato Light"/>
              </a:defRPr>
            </a:lvl1pPr>
            <a:lvl2pPr lvl="1"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2pPr>
            <a:lvl3pPr lvl="2"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3pPr>
            <a:lvl4pPr lvl="3"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4pPr>
            <a:lvl5pPr lvl="4"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5pPr>
            <a:lvl6pPr lvl="5"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6pPr>
            <a:lvl7pPr lvl="6"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7pPr>
            <a:lvl8pPr lvl="7"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8pPr>
            <a:lvl9pPr lvl="8"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9pPr>
          </a:lstStyle>
          <a:p/>
        </p:txBody>
      </p:sp>
      <p:sp>
        <p:nvSpPr>
          <p:cNvPr id="510" name="Google Shape;510;p72"/>
          <p:cNvSpPr txBox="1"/>
          <p:nvPr>
            <p:ph idx="11" type="ftr"/>
          </p:nvPr>
        </p:nvSpPr>
        <p:spPr>
          <a:xfrm>
            <a:off x="3028950" y="4767264"/>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chemeClr val="lt1"/>
                </a:solidFill>
                <a:latin typeface="Lato Light"/>
                <a:ea typeface="Lato Light"/>
                <a:cs typeface="Lato Light"/>
                <a:sym typeface="Lato Light"/>
              </a:defRPr>
            </a:lvl1pPr>
            <a:lvl2pPr lvl="1"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2pPr>
            <a:lvl3pPr lvl="2"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3pPr>
            <a:lvl4pPr lvl="3"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4pPr>
            <a:lvl5pPr lvl="4"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5pPr>
            <a:lvl6pPr lvl="5"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6pPr>
            <a:lvl7pPr lvl="6"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7pPr>
            <a:lvl8pPr lvl="7"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8pPr>
            <a:lvl9pPr lvl="8" marR="0" rtl="0" algn="l">
              <a:spcBef>
                <a:spcPts val="0"/>
              </a:spcBef>
              <a:spcAft>
                <a:spcPts val="0"/>
              </a:spcAft>
              <a:buSzPts val="1400"/>
              <a:buNone/>
              <a:defRPr b="0" i="0" sz="1350" u="none" cap="none" strike="noStrike">
                <a:solidFill>
                  <a:schemeClr val="lt1"/>
                </a:solidFill>
                <a:latin typeface="Lato Light"/>
                <a:ea typeface="Lato Light"/>
                <a:cs typeface="Lato Light"/>
                <a:sym typeface="Lato Light"/>
              </a:defRPr>
            </a:lvl9pPr>
          </a:lstStyle>
          <a:p/>
        </p:txBody>
      </p:sp>
      <p:sp>
        <p:nvSpPr>
          <p:cNvPr id="511" name="Google Shape;511;p72"/>
          <p:cNvSpPr txBox="1"/>
          <p:nvPr>
            <p:ph idx="12" type="sldNum"/>
          </p:nvPr>
        </p:nvSpPr>
        <p:spPr>
          <a:xfrm>
            <a:off x="6457950" y="4767264"/>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sz="900" u="none">
                <a:solidFill>
                  <a:schemeClr val="lt1"/>
                </a:solidFill>
                <a:latin typeface="Lato Light"/>
                <a:ea typeface="Lato Light"/>
                <a:cs typeface="Lato Light"/>
                <a:sym typeface="Lato Light"/>
              </a:defRPr>
            </a:lvl1pPr>
            <a:lvl2pPr indent="0" lvl="1" marL="0" marR="0" rtl="0" algn="r">
              <a:spcBef>
                <a:spcPts val="0"/>
              </a:spcBef>
              <a:buNone/>
              <a:defRPr b="0" sz="900" u="none">
                <a:solidFill>
                  <a:schemeClr val="lt1"/>
                </a:solidFill>
                <a:latin typeface="Lato Light"/>
                <a:ea typeface="Lato Light"/>
                <a:cs typeface="Lato Light"/>
                <a:sym typeface="Lato Light"/>
              </a:defRPr>
            </a:lvl2pPr>
            <a:lvl3pPr indent="0" lvl="2" marL="0" marR="0" rtl="0" algn="r">
              <a:spcBef>
                <a:spcPts val="0"/>
              </a:spcBef>
              <a:buNone/>
              <a:defRPr b="0" sz="900" u="none">
                <a:solidFill>
                  <a:schemeClr val="lt1"/>
                </a:solidFill>
                <a:latin typeface="Lato Light"/>
                <a:ea typeface="Lato Light"/>
                <a:cs typeface="Lato Light"/>
                <a:sym typeface="Lato Light"/>
              </a:defRPr>
            </a:lvl3pPr>
            <a:lvl4pPr indent="0" lvl="3" marL="0" marR="0" rtl="0" algn="r">
              <a:spcBef>
                <a:spcPts val="0"/>
              </a:spcBef>
              <a:buNone/>
              <a:defRPr b="0" sz="900" u="none">
                <a:solidFill>
                  <a:schemeClr val="lt1"/>
                </a:solidFill>
                <a:latin typeface="Lato Light"/>
                <a:ea typeface="Lato Light"/>
                <a:cs typeface="Lato Light"/>
                <a:sym typeface="Lato Light"/>
              </a:defRPr>
            </a:lvl4pPr>
            <a:lvl5pPr indent="0" lvl="4" marL="0" marR="0" rtl="0" algn="r">
              <a:spcBef>
                <a:spcPts val="0"/>
              </a:spcBef>
              <a:buNone/>
              <a:defRPr b="0" sz="900" u="none">
                <a:solidFill>
                  <a:schemeClr val="lt1"/>
                </a:solidFill>
                <a:latin typeface="Lato Light"/>
                <a:ea typeface="Lato Light"/>
                <a:cs typeface="Lato Light"/>
                <a:sym typeface="Lato Light"/>
              </a:defRPr>
            </a:lvl5pPr>
            <a:lvl6pPr indent="0" lvl="5" marL="0" marR="0" rtl="0" algn="r">
              <a:spcBef>
                <a:spcPts val="0"/>
              </a:spcBef>
              <a:buNone/>
              <a:defRPr b="0" sz="900" u="none">
                <a:solidFill>
                  <a:schemeClr val="lt1"/>
                </a:solidFill>
                <a:latin typeface="Lato Light"/>
                <a:ea typeface="Lato Light"/>
                <a:cs typeface="Lato Light"/>
                <a:sym typeface="Lato Light"/>
              </a:defRPr>
            </a:lvl6pPr>
            <a:lvl7pPr indent="0" lvl="6" marL="0" marR="0" rtl="0" algn="r">
              <a:spcBef>
                <a:spcPts val="0"/>
              </a:spcBef>
              <a:buNone/>
              <a:defRPr b="0" sz="900" u="none">
                <a:solidFill>
                  <a:schemeClr val="lt1"/>
                </a:solidFill>
                <a:latin typeface="Lato Light"/>
                <a:ea typeface="Lato Light"/>
                <a:cs typeface="Lato Light"/>
                <a:sym typeface="Lato Light"/>
              </a:defRPr>
            </a:lvl7pPr>
            <a:lvl8pPr indent="0" lvl="7" marL="0" marR="0" rtl="0" algn="r">
              <a:spcBef>
                <a:spcPts val="0"/>
              </a:spcBef>
              <a:buNone/>
              <a:defRPr b="0" sz="900" u="none">
                <a:solidFill>
                  <a:schemeClr val="lt1"/>
                </a:solidFill>
                <a:latin typeface="Lato Light"/>
                <a:ea typeface="Lato Light"/>
                <a:cs typeface="Lato Light"/>
                <a:sym typeface="Lato Light"/>
              </a:defRPr>
            </a:lvl8pPr>
            <a:lvl9pPr indent="0" lvl="8" marL="0" marR="0" rtl="0" algn="r">
              <a:spcBef>
                <a:spcPts val="0"/>
              </a:spcBef>
              <a:buNone/>
              <a:defRPr b="0" sz="900" u="none">
                <a:solidFill>
                  <a:schemeClr val="lt1"/>
                </a:solidFill>
                <a:latin typeface="Lato Light"/>
                <a:ea typeface="Lato Light"/>
                <a:cs typeface="Lato Light"/>
                <a:sym typeface="Lato Ligh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35.jpg"/><Relationship Id="rId4" Type="http://schemas.openxmlformats.org/officeDocument/2006/relationships/image" Target="../media/image8.jpg"/><Relationship Id="rId5" Type="http://schemas.openxmlformats.org/officeDocument/2006/relationships/image" Target="../media/image11.jpg"/><Relationship Id="rId6" Type="http://schemas.openxmlformats.org/officeDocument/2006/relationships/image" Target="../media/image2.jpg"/><Relationship Id="rId7"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image" Target="../media/image26.png"/><Relationship Id="rId9"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1.png"/><Relationship Id="rId7" Type="http://schemas.openxmlformats.org/officeDocument/2006/relationships/image" Target="../media/image42.png"/><Relationship Id="rId8"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19.png"/><Relationship Id="rId5" Type="http://schemas.openxmlformats.org/officeDocument/2006/relationships/image" Target="../media/image31.png"/><Relationship Id="rId6" Type="http://schemas.openxmlformats.org/officeDocument/2006/relationships/image" Target="../media/image42.png"/><Relationship Id="rId7" Type="http://schemas.openxmlformats.org/officeDocument/2006/relationships/image" Target="../media/image21.png"/><Relationship Id="rId8" Type="http://schemas.openxmlformats.org/officeDocument/2006/relationships/image" Target="../media/image36.png"/><Relationship Id="rId11" Type="http://schemas.openxmlformats.org/officeDocument/2006/relationships/image" Target="../media/image29.jpg"/><Relationship Id="rId10" Type="http://schemas.openxmlformats.org/officeDocument/2006/relationships/image" Target="../media/image39.jpg"/><Relationship Id="rId13" Type="http://schemas.openxmlformats.org/officeDocument/2006/relationships/image" Target="../media/image40.jpg"/><Relationship Id="rId12" Type="http://schemas.openxmlformats.org/officeDocument/2006/relationships/image" Target="../media/image53.jpg"/><Relationship Id="rId15" Type="http://schemas.openxmlformats.org/officeDocument/2006/relationships/image" Target="../media/image47.jpg"/><Relationship Id="rId14"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8.xml"/><Relationship Id="rId3" Type="http://schemas.openxmlformats.org/officeDocument/2006/relationships/image" Target="../media/image5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9.xml"/><Relationship Id="rId3"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4.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1.xml"/><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3.xml"/><Relationship Id="rId3" Type="http://schemas.openxmlformats.org/officeDocument/2006/relationships/image" Target="../media/image6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2.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56.jpg"/><Relationship Id="rId4"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0.jpg"/><Relationship Id="rId4" Type="http://schemas.openxmlformats.org/officeDocument/2006/relationships/image" Target="../media/image49.jpg"/><Relationship Id="rId5" Type="http://schemas.openxmlformats.org/officeDocument/2006/relationships/image" Target="../media/image83.jpg"/><Relationship Id="rId6" Type="http://schemas.openxmlformats.org/officeDocument/2006/relationships/image" Target="../media/image5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7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1.jpg"/><Relationship Id="rId4" Type="http://schemas.openxmlformats.org/officeDocument/2006/relationships/image" Target="../media/image7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4.jpg"/><Relationship Id="rId4" Type="http://schemas.openxmlformats.org/officeDocument/2006/relationships/image" Target="../media/image65.jpg"/><Relationship Id="rId5" Type="http://schemas.openxmlformats.org/officeDocument/2006/relationships/image" Target="../media/image7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8.jpg"/><Relationship Id="rId4" Type="http://schemas.openxmlformats.org/officeDocument/2006/relationships/image" Target="../media/image72.jpg"/><Relationship Id="rId5" Type="http://schemas.openxmlformats.org/officeDocument/2006/relationships/image" Target="../media/image67.jpg"/><Relationship Id="rId6" Type="http://schemas.openxmlformats.org/officeDocument/2006/relationships/image" Target="../media/image6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6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8.jpg"/><Relationship Id="rId4" Type="http://schemas.openxmlformats.org/officeDocument/2006/relationships/image" Target="../media/image66.jpg"/><Relationship Id="rId5"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76.jpg"/><Relationship Id="rId4" Type="http://schemas.openxmlformats.org/officeDocument/2006/relationships/image" Target="../media/image6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5.xml"/><Relationship Id="rId3" Type="http://schemas.openxmlformats.org/officeDocument/2006/relationships/image" Target="../media/image7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image" Target="../media/image8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7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8.xml"/><Relationship Id="rId3" Type="http://schemas.openxmlformats.org/officeDocument/2006/relationships/image" Target="../media/image7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1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81.jpg"/><Relationship Id="rId4" Type="http://schemas.openxmlformats.org/officeDocument/2006/relationships/image" Target="../media/image95.jpg"/><Relationship Id="rId5" Type="http://schemas.openxmlformats.org/officeDocument/2006/relationships/image" Target="../media/image84.jpg"/><Relationship Id="rId6" Type="http://schemas.openxmlformats.org/officeDocument/2006/relationships/image" Target="../media/image8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91.jpg"/><Relationship Id="rId4" Type="http://schemas.openxmlformats.org/officeDocument/2006/relationships/image" Target="../media/image7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8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8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10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8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9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105.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93.jpg"/><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9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image" Target="../media/image8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3.xml"/><Relationship Id="rId3" Type="http://schemas.openxmlformats.org/officeDocument/2006/relationships/image" Target="../media/image9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4.xml"/><Relationship Id="rId3" Type="http://schemas.openxmlformats.org/officeDocument/2006/relationships/image" Target="../media/image97.jpg"/><Relationship Id="rId4" Type="http://schemas.openxmlformats.org/officeDocument/2006/relationships/image" Target="../media/image103.jpg"/><Relationship Id="rId5" Type="http://schemas.openxmlformats.org/officeDocument/2006/relationships/image" Target="../media/image10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5.xml"/><Relationship Id="rId3" Type="http://schemas.openxmlformats.org/officeDocument/2006/relationships/image" Target="../media/image10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0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10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58.xml"/><Relationship Id="rId3" Type="http://schemas.openxmlformats.org/officeDocument/2006/relationships/image" Target="../media/image2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9.xml"/><Relationship Id="rId3" Type="http://schemas.openxmlformats.org/officeDocument/2006/relationships/image" Target="../media/image1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2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0.xml"/><Relationship Id="rId3" Type="http://schemas.openxmlformats.org/officeDocument/2006/relationships/image" Target="../media/image107.jpg"/><Relationship Id="rId4" Type="http://schemas.openxmlformats.org/officeDocument/2006/relationships/image" Target="../media/image10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 Id="rId3" Type="http://schemas.openxmlformats.org/officeDocument/2006/relationships/image" Target="../media/image115.png"/><Relationship Id="rId4" Type="http://schemas.openxmlformats.org/officeDocument/2006/relationships/image" Target="../media/image123.png"/><Relationship Id="rId9" Type="http://schemas.openxmlformats.org/officeDocument/2006/relationships/image" Target="../media/image122.png"/><Relationship Id="rId5" Type="http://schemas.openxmlformats.org/officeDocument/2006/relationships/image" Target="../media/image110.png"/><Relationship Id="rId6" Type="http://schemas.openxmlformats.org/officeDocument/2006/relationships/image" Target="../media/image126.png"/><Relationship Id="rId7" Type="http://schemas.openxmlformats.org/officeDocument/2006/relationships/image" Target="../media/image109.png"/><Relationship Id="rId8" Type="http://schemas.openxmlformats.org/officeDocument/2006/relationships/image" Target="../media/image120.png"/><Relationship Id="rId10" Type="http://schemas.openxmlformats.org/officeDocument/2006/relationships/image" Target="../media/image11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2.xml"/><Relationship Id="rId3" Type="http://schemas.openxmlformats.org/officeDocument/2006/relationships/image" Target="../media/image115.png"/><Relationship Id="rId4" Type="http://schemas.openxmlformats.org/officeDocument/2006/relationships/image" Target="../media/image123.png"/><Relationship Id="rId9" Type="http://schemas.openxmlformats.org/officeDocument/2006/relationships/image" Target="../media/image122.png"/><Relationship Id="rId5" Type="http://schemas.openxmlformats.org/officeDocument/2006/relationships/image" Target="../media/image110.png"/><Relationship Id="rId6" Type="http://schemas.openxmlformats.org/officeDocument/2006/relationships/image" Target="../media/image126.png"/><Relationship Id="rId7" Type="http://schemas.openxmlformats.org/officeDocument/2006/relationships/image" Target="../media/image109.png"/><Relationship Id="rId8" Type="http://schemas.openxmlformats.org/officeDocument/2006/relationships/image" Target="../media/image120.png"/><Relationship Id="rId10"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3.xml"/><Relationship Id="rId3" Type="http://schemas.openxmlformats.org/officeDocument/2006/relationships/image" Target="../media/image118.jpg"/><Relationship Id="rId4" Type="http://schemas.openxmlformats.org/officeDocument/2006/relationships/image" Target="../media/image13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64.xml"/><Relationship Id="rId3" Type="http://schemas.openxmlformats.org/officeDocument/2006/relationships/image" Target="../media/image132.jpg"/><Relationship Id="rId4" Type="http://schemas.openxmlformats.org/officeDocument/2006/relationships/image" Target="../media/image128.jpg"/><Relationship Id="rId5" Type="http://schemas.openxmlformats.org/officeDocument/2006/relationships/image" Target="../media/image134.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33.jpg"/><Relationship Id="rId4" Type="http://schemas.openxmlformats.org/officeDocument/2006/relationships/image" Target="../media/image13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4.jpg"/><Relationship Id="rId5" Type="http://schemas.openxmlformats.org/officeDocument/2006/relationships/image" Target="../media/image9.jpg"/><Relationship Id="rId6"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7" name="Shape 537"/>
        <p:cNvGrpSpPr/>
        <p:nvPr/>
      </p:nvGrpSpPr>
      <p:grpSpPr>
        <a:xfrm>
          <a:off x="0" y="0"/>
          <a:ext cx="0" cy="0"/>
          <a:chOff x="0" y="0"/>
          <a:chExt cx="0" cy="0"/>
        </a:xfrm>
      </p:grpSpPr>
      <p:pic>
        <p:nvPicPr>
          <p:cNvPr descr="A group of cows&#10;&#10;Description automatically generated with low confidence" id="538" name="Google Shape;538;p1"/>
          <p:cNvPicPr preferRelativeResize="0"/>
          <p:nvPr>
            <p:ph idx="2" type="pic"/>
          </p:nvPr>
        </p:nvPicPr>
        <p:blipFill rotWithShape="1">
          <a:blip r:embed="rId3">
            <a:alphaModFix/>
          </a:blip>
          <a:srcRect b="5247" l="0" r="0" t="5248"/>
          <a:stretch/>
        </p:blipFill>
        <p:spPr>
          <a:xfrm>
            <a:off x="0" y="4"/>
            <a:ext cx="9144000" cy="5143499"/>
          </a:xfrm>
          <a:prstGeom prst="rect">
            <a:avLst/>
          </a:prstGeom>
          <a:noFill/>
          <a:ln>
            <a:noFill/>
          </a:ln>
        </p:spPr>
      </p:pic>
      <p:sp>
        <p:nvSpPr>
          <p:cNvPr id="539" name="Google Shape;539;p1"/>
          <p:cNvSpPr/>
          <p:nvPr/>
        </p:nvSpPr>
        <p:spPr>
          <a:xfrm>
            <a:off x="0" y="0"/>
            <a:ext cx="9144000" cy="5168202"/>
          </a:xfrm>
          <a:prstGeom prst="rect">
            <a:avLst/>
          </a:prstGeom>
          <a:solidFill>
            <a:schemeClr val="dk2">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Roboto Thin"/>
              <a:ea typeface="Roboto Thin"/>
              <a:cs typeface="Roboto Thin"/>
              <a:sym typeface="Roboto Thin"/>
            </a:endParaRPr>
          </a:p>
        </p:txBody>
      </p:sp>
      <p:sp>
        <p:nvSpPr>
          <p:cNvPr id="540" name="Google Shape;540;p1"/>
          <p:cNvSpPr txBox="1"/>
          <p:nvPr/>
        </p:nvSpPr>
        <p:spPr>
          <a:xfrm>
            <a:off x="823404" y="2462500"/>
            <a:ext cx="7497192" cy="1469182"/>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lt1"/>
              </a:buClr>
              <a:buSzPts val="3200"/>
              <a:buFont typeface="Lato"/>
              <a:buNone/>
            </a:pPr>
            <a:r>
              <a:rPr b="0" i="0" lang="en-US" sz="3200" u="none" cap="none" strike="noStrike">
                <a:solidFill>
                  <a:schemeClr val="lt1"/>
                </a:solidFill>
                <a:latin typeface="Lato"/>
                <a:ea typeface="Lato"/>
                <a:cs typeface="Lato"/>
                <a:sym typeface="Lato"/>
              </a:rPr>
              <a:t>(Lessons learned from the successful bTB eradication programme in Australia)</a:t>
            </a:r>
            <a:endParaRPr/>
          </a:p>
          <a:p>
            <a:pPr indent="0" lvl="0" marL="0" marR="0" rtl="0" algn="ctr">
              <a:lnSpc>
                <a:spcPct val="80000"/>
              </a:lnSpc>
              <a:spcBef>
                <a:spcPts val="0"/>
              </a:spcBef>
              <a:spcAft>
                <a:spcPts val="0"/>
              </a:spcAft>
              <a:buClr>
                <a:schemeClr val="dk1"/>
              </a:buClr>
              <a:buSzPts val="3600"/>
              <a:buFont typeface="Play"/>
              <a:buNone/>
            </a:pPr>
            <a:r>
              <a:t/>
            </a:r>
            <a:endParaRPr b="0" i="0" sz="3600" u="none" cap="none" strike="noStrike">
              <a:solidFill>
                <a:schemeClr val="lt1"/>
              </a:solidFill>
              <a:latin typeface="Lato"/>
              <a:ea typeface="Lato"/>
              <a:cs typeface="Lato"/>
              <a:sym typeface="Lato"/>
            </a:endParaRPr>
          </a:p>
          <a:p>
            <a:pPr indent="0" lvl="0" marL="0" marR="0" rtl="0" algn="ctr">
              <a:lnSpc>
                <a:spcPct val="80000"/>
              </a:lnSpc>
              <a:spcBef>
                <a:spcPts val="0"/>
              </a:spcBef>
              <a:spcAft>
                <a:spcPts val="0"/>
              </a:spcAft>
              <a:buClr>
                <a:schemeClr val="lt1"/>
              </a:buClr>
              <a:buSzPts val="2000"/>
              <a:buFont typeface="Lato"/>
              <a:buNone/>
            </a:pPr>
            <a:r>
              <a:rPr b="0" i="0" lang="en-US" sz="2000" u="none" cap="none" strike="noStrike">
                <a:solidFill>
                  <a:schemeClr val="lt1"/>
                </a:solidFill>
                <a:latin typeface="Lato"/>
                <a:ea typeface="Lato"/>
                <a:cs typeface="Lato"/>
                <a:sym typeface="Lato"/>
              </a:rPr>
              <a:t>Ron Glanville</a:t>
            </a:r>
            <a:endParaRPr b="0" i="0" sz="2000" u="none" cap="none" strike="noStrike">
              <a:solidFill>
                <a:schemeClr val="lt1"/>
              </a:solidFill>
              <a:latin typeface="Lato"/>
              <a:ea typeface="Lato"/>
              <a:cs typeface="Lato"/>
              <a:sym typeface="Lato"/>
            </a:endParaRPr>
          </a:p>
        </p:txBody>
      </p:sp>
      <p:cxnSp>
        <p:nvCxnSpPr>
          <p:cNvPr id="541" name="Google Shape;541;p1"/>
          <p:cNvCxnSpPr/>
          <p:nvPr/>
        </p:nvCxnSpPr>
        <p:spPr>
          <a:xfrm>
            <a:off x="3471189" y="1942969"/>
            <a:ext cx="1532965" cy="0"/>
          </a:xfrm>
          <a:prstGeom prst="straightConnector1">
            <a:avLst/>
          </a:prstGeom>
          <a:noFill/>
          <a:ln cap="flat" cmpd="sng" w="9525">
            <a:solidFill>
              <a:srgbClr val="D8D8D8"/>
            </a:solidFill>
            <a:prstDash val="solid"/>
            <a:miter lim="800000"/>
            <a:headEnd len="sm" w="sm" type="none"/>
            <a:tailEnd len="sm" w="sm" type="none"/>
          </a:ln>
        </p:spPr>
      </p:cxnSp>
      <p:sp>
        <p:nvSpPr>
          <p:cNvPr id="542" name="Google Shape;542;p1"/>
          <p:cNvSpPr txBox="1"/>
          <p:nvPr/>
        </p:nvSpPr>
        <p:spPr>
          <a:xfrm>
            <a:off x="196153" y="643110"/>
            <a:ext cx="8751694"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3000" u="none" cap="none" strike="noStrike">
                <a:solidFill>
                  <a:schemeClr val="lt1"/>
                </a:solidFill>
                <a:latin typeface="Lato"/>
                <a:ea typeface="Lato"/>
                <a:cs typeface="Lato"/>
                <a:sym typeface="Lato"/>
              </a:rPr>
              <a:t>Australia’s Colourful Path to Tuberculosis Freedom</a:t>
            </a:r>
            <a:endParaRPr b="0" i="0" sz="3000" u="none" cap="none" strike="noStrike">
              <a:solidFill>
                <a:schemeClr val="lt1"/>
              </a:solidFill>
              <a:latin typeface="Lato"/>
              <a:ea typeface="Lato"/>
              <a:cs typeface="Lato"/>
              <a:sym typeface="Lato"/>
            </a:endParaRPr>
          </a:p>
        </p:txBody>
      </p:sp>
      <p:grpSp>
        <p:nvGrpSpPr>
          <p:cNvPr id="543" name="Google Shape;543;p1"/>
          <p:cNvGrpSpPr/>
          <p:nvPr/>
        </p:nvGrpSpPr>
        <p:grpSpPr>
          <a:xfrm flipH="1" rot="10800000">
            <a:off x="250778" y="1239674"/>
            <a:ext cx="8629095" cy="287002"/>
            <a:chOff x="76200" y="4476750"/>
            <a:chExt cx="6858000" cy="91440"/>
          </a:xfrm>
        </p:grpSpPr>
        <p:sp>
          <p:nvSpPr>
            <p:cNvPr id="544" name="Google Shape;544;p1"/>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45" name="Google Shape;545;p1"/>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46" name="Google Shape;546;p1"/>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47" name="Google Shape;547;p1"/>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48" name="Google Shape;548;p1"/>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7" name="Shape 637"/>
        <p:cNvGrpSpPr/>
        <p:nvPr/>
      </p:nvGrpSpPr>
      <p:grpSpPr>
        <a:xfrm>
          <a:off x="0" y="0"/>
          <a:ext cx="0" cy="0"/>
          <a:chOff x="0" y="0"/>
          <a:chExt cx="0" cy="0"/>
        </a:xfrm>
      </p:grpSpPr>
      <p:pic>
        <p:nvPicPr>
          <p:cNvPr id="638" name="Google Shape;638;p10"/>
          <p:cNvPicPr preferRelativeResize="0"/>
          <p:nvPr/>
        </p:nvPicPr>
        <p:blipFill rotWithShape="1">
          <a:blip r:embed="rId3">
            <a:alphaModFix/>
          </a:blip>
          <a:srcRect b="6238" l="0" r="1" t="0"/>
          <a:stretch/>
        </p:blipFill>
        <p:spPr>
          <a:xfrm>
            <a:off x="4632328" y="7"/>
            <a:ext cx="4511675" cy="2940026"/>
          </a:xfrm>
          <a:custGeom>
            <a:rect b="b" l="l" r="r" t="t"/>
            <a:pathLst>
              <a:path extrusionOk="0" h="3920044" w="6015567">
                <a:moveTo>
                  <a:pt x="0" y="0"/>
                </a:moveTo>
                <a:lnTo>
                  <a:pt x="6015567" y="0"/>
                </a:lnTo>
                <a:lnTo>
                  <a:pt x="6015567" y="3920044"/>
                </a:lnTo>
                <a:lnTo>
                  <a:pt x="2469659" y="3920044"/>
                </a:lnTo>
                <a:lnTo>
                  <a:pt x="2469659" y="3103224"/>
                </a:lnTo>
                <a:lnTo>
                  <a:pt x="0" y="3103224"/>
                </a:lnTo>
                <a:close/>
              </a:path>
            </a:pathLst>
          </a:custGeom>
          <a:noFill/>
          <a:ln>
            <a:noFill/>
          </a:ln>
        </p:spPr>
      </p:pic>
      <p:pic>
        <p:nvPicPr>
          <p:cNvPr descr="A truck driving on a dirt road&#10;&#10;Description automatically generated with medium confidence" id="639" name="Google Shape;639;p10"/>
          <p:cNvPicPr preferRelativeResize="0"/>
          <p:nvPr>
            <p:ph idx="4294967295" type="body"/>
          </p:nvPr>
        </p:nvPicPr>
        <p:blipFill rotWithShape="1">
          <a:blip r:embed="rId4">
            <a:alphaModFix/>
          </a:blip>
          <a:srcRect b="11742" l="0" r="-3" t="9392"/>
          <a:stretch/>
        </p:blipFill>
        <p:spPr>
          <a:xfrm>
            <a:off x="0" y="3052763"/>
            <a:ext cx="2651125" cy="2090737"/>
          </a:xfrm>
          <a:prstGeom prst="rect">
            <a:avLst/>
          </a:prstGeom>
          <a:noFill/>
          <a:ln>
            <a:noFill/>
          </a:ln>
        </p:spPr>
      </p:pic>
      <p:pic>
        <p:nvPicPr>
          <p:cNvPr descr="A car driving on a dirt road&#10;&#10;Description automatically generated with low confidence" id="640" name="Google Shape;640;p10"/>
          <p:cNvPicPr preferRelativeResize="0"/>
          <p:nvPr/>
        </p:nvPicPr>
        <p:blipFill rotWithShape="1">
          <a:blip r:embed="rId5">
            <a:alphaModFix/>
          </a:blip>
          <a:srcRect b="2" l="250" r="1" t="0"/>
          <a:stretch/>
        </p:blipFill>
        <p:spPr>
          <a:xfrm>
            <a:off x="2772150" y="2442882"/>
            <a:ext cx="3591820" cy="2700618"/>
          </a:xfrm>
          <a:prstGeom prst="rect">
            <a:avLst/>
          </a:prstGeom>
          <a:noFill/>
          <a:ln>
            <a:noFill/>
          </a:ln>
        </p:spPr>
      </p:pic>
      <p:pic>
        <p:nvPicPr>
          <p:cNvPr descr="A picture containing outdoor, building, snow, field&#10;&#10;Description automatically generated" id="641" name="Google Shape;641;p10"/>
          <p:cNvPicPr preferRelativeResize="0"/>
          <p:nvPr/>
        </p:nvPicPr>
        <p:blipFill rotWithShape="1">
          <a:blip r:embed="rId6">
            <a:alphaModFix/>
          </a:blip>
          <a:srcRect b="6573" l="0" r="1" t="0"/>
          <a:stretch/>
        </p:blipFill>
        <p:spPr>
          <a:xfrm>
            <a:off x="4" y="7"/>
            <a:ext cx="4511675" cy="2940026"/>
          </a:xfrm>
          <a:custGeom>
            <a:rect b="b" l="l" r="r" t="t"/>
            <a:pathLst>
              <a:path extrusionOk="0" h="3920044" w="6015567">
                <a:moveTo>
                  <a:pt x="0" y="0"/>
                </a:moveTo>
                <a:lnTo>
                  <a:pt x="6015567" y="0"/>
                </a:lnTo>
                <a:lnTo>
                  <a:pt x="6015567" y="3103224"/>
                </a:lnTo>
                <a:lnTo>
                  <a:pt x="3545908" y="3103224"/>
                </a:lnTo>
                <a:lnTo>
                  <a:pt x="3545908" y="3920044"/>
                </a:lnTo>
                <a:lnTo>
                  <a:pt x="0" y="3920044"/>
                </a:lnTo>
                <a:close/>
              </a:path>
            </a:pathLst>
          </a:custGeom>
          <a:noFill/>
          <a:ln>
            <a:noFill/>
          </a:ln>
        </p:spPr>
      </p:pic>
      <p:pic>
        <p:nvPicPr>
          <p:cNvPr descr="A train on a track with smoke coming out of it&#10;&#10;Description automatically generated" id="642" name="Google Shape;642;p10"/>
          <p:cNvPicPr preferRelativeResize="0"/>
          <p:nvPr/>
        </p:nvPicPr>
        <p:blipFill rotWithShape="1">
          <a:blip r:embed="rId7">
            <a:alphaModFix/>
          </a:blip>
          <a:srcRect b="0" l="9701" r="0" t="0"/>
          <a:stretch/>
        </p:blipFill>
        <p:spPr>
          <a:xfrm>
            <a:off x="6484621" y="3052482"/>
            <a:ext cx="2659380" cy="2091018"/>
          </a:xfrm>
          <a:prstGeom prst="rect">
            <a:avLst/>
          </a:prstGeom>
          <a:noFill/>
          <a:ln>
            <a:noFill/>
          </a:ln>
        </p:spPr>
      </p:pic>
    </p:spTree>
  </p:cSld>
  <p:clrMapOvr>
    <a:masterClrMapping/>
  </p:clrMapOvr>
  <p:transition spd="slow" p14:dur="1500">
    <p:split orient="ver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 picture containing sky, outdoor, field, nature&#10;&#10;Description automatically generated" id="648" name="Google Shape;648;p11"/>
          <p:cNvPicPr preferRelativeResize="0"/>
          <p:nvPr>
            <p:ph idx="4294967295" type="body"/>
          </p:nvPr>
        </p:nvPicPr>
        <p:blipFill rotWithShape="1">
          <a:blip r:embed="rId3">
            <a:alphaModFix/>
          </a:blip>
          <a:srcRect b="0" l="0" r="0" t="0"/>
          <a:stretch/>
        </p:blipFill>
        <p:spPr>
          <a:xfrm>
            <a:off x="0" y="0"/>
            <a:ext cx="9144000" cy="5143500"/>
          </a:xfrm>
          <a:prstGeom prst="rect">
            <a:avLst/>
          </a:prstGeom>
          <a:noFill/>
          <a:ln>
            <a:noFill/>
          </a:ln>
        </p:spPr>
      </p:pic>
      <p:sp>
        <p:nvSpPr>
          <p:cNvPr id="649" name="Google Shape;649;p11"/>
          <p:cNvSpPr/>
          <p:nvPr/>
        </p:nvSpPr>
        <p:spPr>
          <a:xfrm>
            <a:off x="0" y="-12351"/>
            <a:ext cx="9144000" cy="5168202"/>
          </a:xfrm>
          <a:prstGeom prst="rect">
            <a:avLst/>
          </a:prstGeom>
          <a:solidFill>
            <a:schemeClr val="accent6">
              <a:alpha val="7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pic>
        <p:nvPicPr>
          <p:cNvPr descr="A person playing golf&#10;&#10;Description automatically generated with low confidence" id="650" name="Google Shape;650;p11"/>
          <p:cNvPicPr preferRelativeResize="0"/>
          <p:nvPr/>
        </p:nvPicPr>
        <p:blipFill rotWithShape="1">
          <a:blip r:embed="rId4">
            <a:alphaModFix/>
          </a:blip>
          <a:srcRect b="0" l="0" r="0" t="0"/>
          <a:stretch/>
        </p:blipFill>
        <p:spPr>
          <a:xfrm>
            <a:off x="783589" y="18527"/>
            <a:ext cx="7438946"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655" name="Shape 655"/>
        <p:cNvGrpSpPr/>
        <p:nvPr/>
      </p:nvGrpSpPr>
      <p:grpSpPr>
        <a:xfrm>
          <a:off x="0" y="0"/>
          <a:ext cx="0" cy="0"/>
          <a:chOff x="0" y="0"/>
          <a:chExt cx="0" cy="0"/>
        </a:xfrm>
      </p:grpSpPr>
      <p:pic>
        <p:nvPicPr>
          <p:cNvPr descr="Map&#10;&#10;Description automatically generated" id="656" name="Google Shape;656;p12"/>
          <p:cNvPicPr preferRelativeResize="0"/>
          <p:nvPr/>
        </p:nvPicPr>
        <p:blipFill rotWithShape="1">
          <a:blip r:embed="rId3">
            <a:alphaModFix/>
          </a:blip>
          <a:srcRect b="26479" l="0" r="-1" t="0"/>
          <a:stretch/>
        </p:blipFill>
        <p:spPr>
          <a:xfrm>
            <a:off x="2" y="-2"/>
            <a:ext cx="4081394" cy="4241205"/>
          </a:xfrm>
          <a:custGeom>
            <a:rect b="b" l="l" r="r" t="t"/>
            <a:pathLst>
              <a:path extrusionOk="0" h="5654940" w="5441859">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a:ln>
            <a:noFill/>
          </a:ln>
        </p:spPr>
      </p:pic>
      <p:sp>
        <p:nvSpPr>
          <p:cNvPr id="657" name="Google Shape;657;p12"/>
          <p:cNvSpPr txBox="1"/>
          <p:nvPr/>
        </p:nvSpPr>
        <p:spPr>
          <a:xfrm>
            <a:off x="4675750" y="571503"/>
            <a:ext cx="3985907" cy="3964781"/>
          </a:xfrm>
          <a:prstGeom prst="rect">
            <a:avLst/>
          </a:prstGeom>
          <a:noFill/>
          <a:ln>
            <a:noFill/>
          </a:ln>
        </p:spPr>
        <p:txBody>
          <a:bodyPr anchorCtr="0" anchor="t" bIns="34275" lIns="68575" spcFirstLastPara="1" rIns="68575" wrap="square" tIns="34275">
            <a:normAutofit lnSpcReduction="10000"/>
          </a:bodyPr>
          <a:lstStyle/>
          <a:p>
            <a:pPr indent="0" lvl="0" marL="0" marR="0" rtl="0" algn="l">
              <a:lnSpc>
                <a:spcPct val="90000"/>
              </a:lnSpc>
              <a:spcBef>
                <a:spcPts val="0"/>
              </a:spcBef>
              <a:spcAft>
                <a:spcPts val="0"/>
              </a:spcAft>
              <a:buNone/>
            </a:pPr>
            <a:r>
              <a:rPr b="1" lang="en-US" sz="1500">
                <a:solidFill>
                  <a:schemeClr val="lt1"/>
                </a:solidFill>
                <a:latin typeface="Lato Black"/>
                <a:ea typeface="Lato Black"/>
                <a:cs typeface="Lato Black"/>
                <a:sym typeface="Lato Black"/>
              </a:rPr>
              <a:t>1987 &gt; 50 Infected premises out of:</a:t>
            </a:r>
            <a:endParaRPr b="1" sz="1500">
              <a:solidFill>
                <a:schemeClr val="lt1"/>
              </a:solidFill>
              <a:latin typeface="Lato Black"/>
              <a:ea typeface="Lato Black"/>
              <a:cs typeface="Lato Black"/>
              <a:sym typeface="Lato Black"/>
            </a:endParaRPr>
          </a:p>
          <a:p>
            <a:pPr indent="-171437" lvl="0" marL="285722" marR="0" rtl="0" algn="l">
              <a:lnSpc>
                <a:spcPct val="90000"/>
              </a:lnSpc>
              <a:spcBef>
                <a:spcPts val="450"/>
              </a:spcBef>
              <a:spcAft>
                <a:spcPts val="0"/>
              </a:spcAft>
              <a:buClr>
                <a:schemeClr val="lt1"/>
              </a:buClr>
              <a:buSzPts val="2400"/>
              <a:buFont typeface="Arial"/>
              <a:buChar char="•"/>
            </a:pPr>
            <a:r>
              <a:rPr b="1" lang="en-US" sz="1500">
                <a:solidFill>
                  <a:schemeClr val="lt1"/>
                </a:solidFill>
                <a:latin typeface="Lato Light"/>
                <a:ea typeface="Lato Light"/>
                <a:cs typeface="Lato Light"/>
                <a:sym typeface="Lato Light"/>
              </a:rPr>
              <a:t>400 total cattle stations</a:t>
            </a:r>
            <a:endParaRPr b="1" sz="1500">
              <a:solidFill>
                <a:schemeClr val="lt1"/>
              </a:solidFill>
              <a:latin typeface="Lato Light"/>
              <a:ea typeface="Lato Light"/>
              <a:cs typeface="Lato Light"/>
              <a:sym typeface="Lato Light"/>
            </a:endParaRPr>
          </a:p>
          <a:p>
            <a:pPr indent="-171437" lvl="0" marL="285722" marR="0" rtl="0" algn="l">
              <a:lnSpc>
                <a:spcPct val="90000"/>
              </a:lnSpc>
              <a:spcBef>
                <a:spcPts val="450"/>
              </a:spcBef>
              <a:spcAft>
                <a:spcPts val="0"/>
              </a:spcAft>
              <a:buClr>
                <a:schemeClr val="lt1"/>
              </a:buClr>
              <a:buSzPts val="2400"/>
              <a:buFont typeface="Arial"/>
              <a:buChar char="•"/>
            </a:pPr>
            <a:r>
              <a:rPr b="1" lang="en-US" sz="1500">
                <a:solidFill>
                  <a:schemeClr val="lt1"/>
                </a:solidFill>
                <a:latin typeface="Lato Light"/>
                <a:ea typeface="Lato Light"/>
                <a:cs typeface="Lato Light"/>
                <a:sym typeface="Lato Light"/>
              </a:rPr>
              <a:t>Cattle population of 1 million head</a:t>
            </a:r>
            <a:endParaRPr/>
          </a:p>
          <a:p>
            <a:pPr indent="0" lvl="0" marL="114284" marR="0" rtl="0" algn="l">
              <a:lnSpc>
                <a:spcPct val="90000"/>
              </a:lnSpc>
              <a:spcBef>
                <a:spcPts val="450"/>
              </a:spcBef>
              <a:spcAft>
                <a:spcPts val="0"/>
              </a:spcAft>
              <a:buNone/>
            </a:pPr>
            <a:r>
              <a:t/>
            </a:r>
            <a:endParaRPr b="1" sz="1500">
              <a:solidFill>
                <a:schemeClr val="lt1"/>
              </a:solidFill>
              <a:latin typeface="Lato Light"/>
              <a:ea typeface="Lato Light"/>
              <a:cs typeface="Lato Light"/>
              <a:sym typeface="Lato Light"/>
            </a:endParaRPr>
          </a:p>
          <a:p>
            <a:pPr indent="114300" lvl="0" marL="0" marR="0" rtl="0" algn="l">
              <a:lnSpc>
                <a:spcPct val="90000"/>
              </a:lnSpc>
              <a:spcBef>
                <a:spcPts val="450"/>
              </a:spcBef>
              <a:spcAft>
                <a:spcPts val="0"/>
              </a:spcAft>
              <a:buClr>
                <a:schemeClr val="lt1"/>
              </a:buClr>
              <a:buSzPts val="1800"/>
              <a:buFont typeface="Arial"/>
              <a:buNone/>
            </a:pPr>
            <a:r>
              <a:t/>
            </a:r>
            <a:endParaRPr b="1" sz="1800">
              <a:solidFill>
                <a:schemeClr val="lt1"/>
              </a:solidFill>
              <a:latin typeface="Lato Light"/>
              <a:ea typeface="Lato Light"/>
              <a:cs typeface="Lato Light"/>
              <a:sym typeface="Lato Light"/>
            </a:endParaRPr>
          </a:p>
          <a:p>
            <a:pPr indent="0" lvl="0" marL="0" marR="0" rtl="0" algn="l">
              <a:lnSpc>
                <a:spcPct val="90000"/>
              </a:lnSpc>
              <a:spcBef>
                <a:spcPts val="450"/>
              </a:spcBef>
              <a:spcAft>
                <a:spcPts val="0"/>
              </a:spcAft>
              <a:buNone/>
            </a:pPr>
            <a:r>
              <a:rPr b="1" lang="en-US" sz="1500">
                <a:solidFill>
                  <a:schemeClr val="lt1"/>
                </a:solidFill>
                <a:latin typeface="Lato Black"/>
                <a:ea typeface="Lato Black"/>
                <a:cs typeface="Lato Black"/>
                <a:sym typeface="Lato Black"/>
              </a:rPr>
              <a:t>Aim: </a:t>
            </a:r>
            <a:endParaRPr b="1" sz="1500">
              <a:solidFill>
                <a:schemeClr val="lt1"/>
              </a:solidFill>
              <a:latin typeface="Lato Light"/>
              <a:ea typeface="Lato Light"/>
              <a:cs typeface="Lato Light"/>
              <a:sym typeface="Lato Light"/>
            </a:endParaRPr>
          </a:p>
          <a:p>
            <a:pPr indent="-171437" lvl="0" marL="285722" marR="0" rtl="0" algn="l">
              <a:lnSpc>
                <a:spcPct val="90000"/>
              </a:lnSpc>
              <a:spcBef>
                <a:spcPts val="450"/>
              </a:spcBef>
              <a:spcAft>
                <a:spcPts val="0"/>
              </a:spcAft>
              <a:buClr>
                <a:schemeClr val="lt1"/>
              </a:buClr>
              <a:buSzPts val="2400"/>
              <a:buFont typeface="Arial"/>
              <a:buChar char="•"/>
            </a:pPr>
            <a:r>
              <a:rPr b="1" lang="en-US" sz="1500">
                <a:solidFill>
                  <a:schemeClr val="lt1"/>
                </a:solidFill>
                <a:latin typeface="Lato Light"/>
                <a:ea typeface="Lato Light"/>
                <a:cs typeface="Lato Light"/>
                <a:sym typeface="Lato Light"/>
              </a:rPr>
              <a:t>Impending Freedom by 1 January 1990.</a:t>
            </a:r>
            <a:endParaRPr sz="1500">
              <a:solidFill>
                <a:schemeClr val="lt1"/>
              </a:solidFill>
              <a:latin typeface="Lato Light"/>
              <a:ea typeface="Lato Light"/>
              <a:cs typeface="Lato Light"/>
              <a:sym typeface="Lato Light"/>
            </a:endParaRPr>
          </a:p>
          <a:p>
            <a:pPr indent="0" lvl="0" marL="0" marR="0" rtl="0" algn="l">
              <a:lnSpc>
                <a:spcPct val="90000"/>
              </a:lnSpc>
              <a:spcBef>
                <a:spcPts val="450"/>
              </a:spcBef>
              <a:spcAft>
                <a:spcPts val="0"/>
              </a:spcAft>
              <a:buNone/>
            </a:pPr>
            <a:r>
              <a:t/>
            </a:r>
            <a:endParaRPr b="1" sz="1500">
              <a:solidFill>
                <a:schemeClr val="lt1"/>
              </a:solidFill>
              <a:latin typeface="Lato Light"/>
              <a:ea typeface="Lato Light"/>
              <a:cs typeface="Lato Light"/>
              <a:sym typeface="Lato Light"/>
            </a:endParaRPr>
          </a:p>
          <a:p>
            <a:pPr indent="0" lvl="0" marL="0" marR="0" rtl="0" algn="l">
              <a:lnSpc>
                <a:spcPct val="90000"/>
              </a:lnSpc>
              <a:spcBef>
                <a:spcPts val="450"/>
              </a:spcBef>
              <a:spcAft>
                <a:spcPts val="0"/>
              </a:spcAft>
              <a:buNone/>
            </a:pPr>
            <a:r>
              <a:t/>
            </a:r>
            <a:endParaRPr b="1" sz="1500">
              <a:solidFill>
                <a:schemeClr val="lt1"/>
              </a:solidFill>
              <a:latin typeface="Lato Light"/>
              <a:ea typeface="Lato Light"/>
              <a:cs typeface="Lato Light"/>
              <a:sym typeface="Lato Light"/>
            </a:endParaRPr>
          </a:p>
          <a:p>
            <a:pPr indent="0" lvl="0" marL="0" marR="0" rtl="0" algn="l">
              <a:lnSpc>
                <a:spcPct val="90000"/>
              </a:lnSpc>
              <a:spcBef>
                <a:spcPts val="450"/>
              </a:spcBef>
              <a:spcAft>
                <a:spcPts val="0"/>
              </a:spcAft>
              <a:buNone/>
            </a:pPr>
            <a:r>
              <a:rPr b="1" lang="en-US" sz="1800">
                <a:solidFill>
                  <a:schemeClr val="lt1"/>
                </a:solidFill>
                <a:latin typeface="Lato Black"/>
                <a:ea typeface="Lato Black"/>
                <a:cs typeface="Lato Black"/>
                <a:sym typeface="Lato Black"/>
              </a:rPr>
              <a:t>Criteria:</a:t>
            </a:r>
            <a:endParaRPr sz="1800">
              <a:solidFill>
                <a:schemeClr val="lt1"/>
              </a:solidFill>
              <a:latin typeface="Lato Black"/>
              <a:ea typeface="Lato Black"/>
              <a:cs typeface="Lato Black"/>
              <a:sym typeface="Lato Black"/>
            </a:endParaRPr>
          </a:p>
          <a:p>
            <a:pPr indent="-171437" lvl="0" marL="342866" marR="0" rtl="0" algn="l">
              <a:lnSpc>
                <a:spcPct val="90000"/>
              </a:lnSpc>
              <a:spcBef>
                <a:spcPts val="450"/>
              </a:spcBef>
              <a:spcAft>
                <a:spcPts val="0"/>
              </a:spcAft>
              <a:buClr>
                <a:schemeClr val="lt1"/>
              </a:buClr>
              <a:buSzPts val="2400"/>
              <a:buFont typeface="Arial"/>
              <a:buChar char="•"/>
            </a:pPr>
            <a:r>
              <a:rPr b="1" lang="en-US" sz="1500">
                <a:solidFill>
                  <a:schemeClr val="lt1"/>
                </a:solidFill>
                <a:latin typeface="Lato Light"/>
                <a:ea typeface="Lato Light"/>
                <a:cs typeface="Lato Light"/>
                <a:sym typeface="Lato Light"/>
              </a:rPr>
              <a:t>Previously a Provisionally Free area</a:t>
            </a:r>
            <a:endParaRPr/>
          </a:p>
          <a:p>
            <a:pPr indent="-171437" lvl="0" marL="342866" marR="0" rtl="0" algn="l">
              <a:lnSpc>
                <a:spcPct val="90000"/>
              </a:lnSpc>
              <a:spcBef>
                <a:spcPts val="450"/>
              </a:spcBef>
              <a:spcAft>
                <a:spcPts val="0"/>
              </a:spcAft>
              <a:buClr>
                <a:schemeClr val="lt1"/>
              </a:buClr>
              <a:buSzPts val="2400"/>
              <a:buFont typeface="Arial"/>
              <a:buChar char="•"/>
            </a:pPr>
            <a:r>
              <a:rPr b="1" lang="en-US" sz="1500">
                <a:solidFill>
                  <a:schemeClr val="lt2"/>
                </a:solidFill>
                <a:latin typeface="Lato Light"/>
                <a:ea typeface="Lato Light"/>
                <a:cs typeface="Lato Light"/>
                <a:sym typeface="Lato Light"/>
              </a:rPr>
              <a:t>No known Infected or Restricted herds at the time of declaration</a:t>
            </a:r>
            <a:endParaRPr b="1" sz="1500">
              <a:solidFill>
                <a:schemeClr val="lt2"/>
              </a:solidFill>
              <a:latin typeface="Lato Light"/>
              <a:ea typeface="Lato Light"/>
              <a:cs typeface="Lato Light"/>
              <a:sym typeface="Lato Light"/>
            </a:endParaRPr>
          </a:p>
          <a:p>
            <a:pPr indent="-171437" lvl="0" marL="342866" marR="0" rtl="0" algn="l">
              <a:lnSpc>
                <a:spcPct val="90000"/>
              </a:lnSpc>
              <a:spcBef>
                <a:spcPts val="450"/>
              </a:spcBef>
              <a:spcAft>
                <a:spcPts val="450"/>
              </a:spcAft>
              <a:buClr>
                <a:schemeClr val="lt1"/>
              </a:buClr>
              <a:buSzPts val="2400"/>
              <a:buFont typeface="Arial"/>
              <a:buChar char="•"/>
            </a:pPr>
            <a:r>
              <a:rPr b="1" lang="en-US" sz="1500">
                <a:solidFill>
                  <a:schemeClr val="lt1"/>
                </a:solidFill>
                <a:latin typeface="Lato Light"/>
                <a:ea typeface="Lato Light"/>
                <a:cs typeface="Lato Light"/>
                <a:sym typeface="Lato Light"/>
              </a:rPr>
              <a:t>Capacity to eradicate any breakdown within 24 months of detection</a:t>
            </a:r>
            <a:endParaRPr b="1" sz="1500">
              <a:solidFill>
                <a:schemeClr val="lt1"/>
              </a:solidFill>
              <a:latin typeface="Lato Light"/>
              <a:ea typeface="Lato Light"/>
              <a:cs typeface="Lato Light"/>
              <a:sym typeface="Lato Light"/>
            </a:endParaRPr>
          </a:p>
        </p:txBody>
      </p:sp>
      <p:grpSp>
        <p:nvGrpSpPr>
          <p:cNvPr id="658" name="Google Shape;658;p12"/>
          <p:cNvGrpSpPr/>
          <p:nvPr/>
        </p:nvGrpSpPr>
        <p:grpSpPr>
          <a:xfrm flipH="1" rot="10800000">
            <a:off x="-1" y="4943474"/>
            <a:ext cx="9144000" cy="225423"/>
            <a:chOff x="76200" y="4476750"/>
            <a:chExt cx="6858000" cy="91440"/>
          </a:xfrm>
        </p:grpSpPr>
        <p:sp>
          <p:nvSpPr>
            <p:cNvPr id="659" name="Google Shape;659;p12"/>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660" name="Google Shape;660;p12"/>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661" name="Google Shape;661;p12"/>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662" name="Google Shape;662;p12"/>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663" name="Google Shape;663;p12"/>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7">
                                            <p:txEl>
                                              <p:pRg end="0" st="0"/>
                                            </p:txEl>
                                          </p:spTgt>
                                        </p:tgtEl>
                                        <p:attrNameLst>
                                          <p:attrName>style.visibility</p:attrName>
                                        </p:attrNameLst>
                                      </p:cBhvr>
                                      <p:to>
                                        <p:strVal val="visible"/>
                                      </p:to>
                                    </p:set>
                                    <p:animEffect filter="fade" transition="in">
                                      <p:cBhvr>
                                        <p:cTn dur="500"/>
                                        <p:tgtEl>
                                          <p:spTgt spid="65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1" st="1"/>
                                            </p:txEl>
                                          </p:spTgt>
                                        </p:tgtEl>
                                        <p:attrNameLst>
                                          <p:attrName>style.visibility</p:attrName>
                                        </p:attrNameLst>
                                      </p:cBhvr>
                                      <p:to>
                                        <p:strVal val="visible"/>
                                      </p:to>
                                    </p:set>
                                    <p:animEffect filter="fade" transition="in">
                                      <p:cBhvr>
                                        <p:cTn dur="500"/>
                                        <p:tgtEl>
                                          <p:spTgt spid="65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2" st="2"/>
                                            </p:txEl>
                                          </p:spTgt>
                                        </p:tgtEl>
                                        <p:attrNameLst>
                                          <p:attrName>style.visibility</p:attrName>
                                        </p:attrNameLst>
                                      </p:cBhvr>
                                      <p:to>
                                        <p:strVal val="visible"/>
                                      </p:to>
                                    </p:set>
                                    <p:animEffect filter="fade" transition="in">
                                      <p:cBhvr>
                                        <p:cTn dur="500"/>
                                        <p:tgtEl>
                                          <p:spTgt spid="65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3" st="3"/>
                                            </p:txEl>
                                          </p:spTgt>
                                        </p:tgtEl>
                                        <p:attrNameLst>
                                          <p:attrName>style.visibility</p:attrName>
                                        </p:attrNameLst>
                                      </p:cBhvr>
                                      <p:to>
                                        <p:strVal val="visible"/>
                                      </p:to>
                                    </p:set>
                                    <p:animEffect filter="fade" transition="in">
                                      <p:cBhvr>
                                        <p:cTn dur="500"/>
                                        <p:tgtEl>
                                          <p:spTgt spid="65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4" st="4"/>
                                            </p:txEl>
                                          </p:spTgt>
                                        </p:tgtEl>
                                        <p:attrNameLst>
                                          <p:attrName>style.visibility</p:attrName>
                                        </p:attrNameLst>
                                      </p:cBhvr>
                                      <p:to>
                                        <p:strVal val="visible"/>
                                      </p:to>
                                    </p:set>
                                    <p:animEffect filter="fade" transition="in">
                                      <p:cBhvr>
                                        <p:cTn dur="500"/>
                                        <p:tgtEl>
                                          <p:spTgt spid="657">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5" st="5"/>
                                            </p:txEl>
                                          </p:spTgt>
                                        </p:tgtEl>
                                        <p:attrNameLst>
                                          <p:attrName>style.visibility</p:attrName>
                                        </p:attrNameLst>
                                      </p:cBhvr>
                                      <p:to>
                                        <p:strVal val="visible"/>
                                      </p:to>
                                    </p:set>
                                    <p:animEffect filter="fade" transition="in">
                                      <p:cBhvr>
                                        <p:cTn dur="500"/>
                                        <p:tgtEl>
                                          <p:spTgt spid="657">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6" st="6"/>
                                            </p:txEl>
                                          </p:spTgt>
                                        </p:tgtEl>
                                        <p:attrNameLst>
                                          <p:attrName>style.visibility</p:attrName>
                                        </p:attrNameLst>
                                      </p:cBhvr>
                                      <p:to>
                                        <p:strVal val="visible"/>
                                      </p:to>
                                    </p:set>
                                    <p:animEffect filter="fade" transition="in">
                                      <p:cBhvr>
                                        <p:cTn dur="500"/>
                                        <p:tgtEl>
                                          <p:spTgt spid="657">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7" st="7"/>
                                            </p:txEl>
                                          </p:spTgt>
                                        </p:tgtEl>
                                        <p:attrNameLst>
                                          <p:attrName>style.visibility</p:attrName>
                                        </p:attrNameLst>
                                      </p:cBhvr>
                                      <p:to>
                                        <p:strVal val="visible"/>
                                      </p:to>
                                    </p:set>
                                    <p:animEffect filter="fade" transition="in">
                                      <p:cBhvr>
                                        <p:cTn dur="500"/>
                                        <p:tgtEl>
                                          <p:spTgt spid="657">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8" st="8"/>
                                            </p:txEl>
                                          </p:spTgt>
                                        </p:tgtEl>
                                        <p:attrNameLst>
                                          <p:attrName>style.visibility</p:attrName>
                                        </p:attrNameLst>
                                      </p:cBhvr>
                                      <p:to>
                                        <p:strVal val="visible"/>
                                      </p:to>
                                    </p:set>
                                    <p:animEffect filter="fade" transition="in">
                                      <p:cBhvr>
                                        <p:cTn dur="500"/>
                                        <p:tgtEl>
                                          <p:spTgt spid="657">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9" st="9"/>
                                            </p:txEl>
                                          </p:spTgt>
                                        </p:tgtEl>
                                        <p:attrNameLst>
                                          <p:attrName>style.visibility</p:attrName>
                                        </p:attrNameLst>
                                      </p:cBhvr>
                                      <p:to>
                                        <p:strVal val="visible"/>
                                      </p:to>
                                    </p:set>
                                    <p:animEffect filter="fade" transition="in">
                                      <p:cBhvr>
                                        <p:cTn dur="500"/>
                                        <p:tgtEl>
                                          <p:spTgt spid="657">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10" st="10"/>
                                            </p:txEl>
                                          </p:spTgt>
                                        </p:tgtEl>
                                        <p:attrNameLst>
                                          <p:attrName>style.visibility</p:attrName>
                                        </p:attrNameLst>
                                      </p:cBhvr>
                                      <p:to>
                                        <p:strVal val="visible"/>
                                      </p:to>
                                    </p:set>
                                    <p:animEffect filter="fade" transition="in">
                                      <p:cBhvr>
                                        <p:cTn dur="500"/>
                                        <p:tgtEl>
                                          <p:spTgt spid="657">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11" st="11"/>
                                            </p:txEl>
                                          </p:spTgt>
                                        </p:tgtEl>
                                        <p:attrNameLst>
                                          <p:attrName>style.visibility</p:attrName>
                                        </p:attrNameLst>
                                      </p:cBhvr>
                                      <p:to>
                                        <p:strVal val="visible"/>
                                      </p:to>
                                    </p:set>
                                    <p:animEffect filter="fade" transition="in">
                                      <p:cBhvr>
                                        <p:cTn dur="500"/>
                                        <p:tgtEl>
                                          <p:spTgt spid="657">
                                            <p:txEl>
                                              <p:pRg end="11" st="11"/>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7">
                                            <p:txEl>
                                              <p:pRg end="12" st="12"/>
                                            </p:txEl>
                                          </p:spTgt>
                                        </p:tgtEl>
                                        <p:attrNameLst>
                                          <p:attrName>style.visibility</p:attrName>
                                        </p:attrNameLst>
                                      </p:cBhvr>
                                      <p:to>
                                        <p:strVal val="visible"/>
                                      </p:to>
                                    </p:set>
                                    <p:animEffect filter="fade" transition="in">
                                      <p:cBhvr>
                                        <p:cTn dur="500"/>
                                        <p:tgtEl>
                                          <p:spTgt spid="657">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8" name="Shape 668"/>
        <p:cNvGrpSpPr/>
        <p:nvPr/>
      </p:nvGrpSpPr>
      <p:grpSpPr>
        <a:xfrm>
          <a:off x="0" y="0"/>
          <a:ext cx="0" cy="0"/>
          <a:chOff x="0" y="0"/>
          <a:chExt cx="0" cy="0"/>
        </a:xfrm>
      </p:grpSpPr>
      <p:pic>
        <p:nvPicPr>
          <p:cNvPr id="669" name="Google Shape;669;p13"/>
          <p:cNvPicPr preferRelativeResize="0"/>
          <p:nvPr/>
        </p:nvPicPr>
        <p:blipFill rotWithShape="1">
          <a:blip r:embed="rId3">
            <a:alphaModFix/>
          </a:blip>
          <a:srcRect b="0" l="0" r="0" t="0"/>
          <a:stretch/>
        </p:blipFill>
        <p:spPr>
          <a:xfrm>
            <a:off x="2540304" y="482602"/>
            <a:ext cx="4063396" cy="4178300"/>
          </a:xfrm>
          <a:prstGeom prst="rect">
            <a:avLst/>
          </a:prstGeom>
          <a:noFill/>
          <a:ln>
            <a:noFill/>
          </a:ln>
        </p:spPr>
      </p:pic>
    </p:spTree>
  </p:cSld>
  <p:clrMapOvr>
    <a:masterClrMapping/>
  </p:clrMapOvr>
  <p:transition spd="slow" p14:dur="1500">
    <p:split orient="ver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14"/>
          <p:cNvPicPr preferRelativeResize="0"/>
          <p:nvPr/>
        </p:nvPicPr>
        <p:blipFill rotWithShape="1">
          <a:blip r:embed="rId3">
            <a:alphaModFix/>
          </a:blip>
          <a:srcRect b="0" l="0" r="0" t="0"/>
          <a:stretch/>
        </p:blipFill>
        <p:spPr>
          <a:xfrm>
            <a:off x="100013" y="110727"/>
            <a:ext cx="8886333" cy="4804174"/>
          </a:xfrm>
          <a:prstGeom prst="rect">
            <a:avLst/>
          </a:prstGeom>
          <a:noFill/>
          <a:ln>
            <a:noFill/>
          </a:ln>
        </p:spPr>
      </p:pic>
      <p:sp>
        <p:nvSpPr>
          <p:cNvPr id="676" name="Google Shape;676;p14"/>
          <p:cNvSpPr txBox="1"/>
          <p:nvPr/>
        </p:nvSpPr>
        <p:spPr>
          <a:xfrm>
            <a:off x="3" y="3764757"/>
            <a:ext cx="3310759" cy="1268016"/>
          </a:xfrm>
          <a:prstGeom prst="rect">
            <a:avLst/>
          </a:prstGeom>
          <a:solidFill>
            <a:schemeClr val="accent6"/>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lang="en-US" sz="3300">
                <a:solidFill>
                  <a:schemeClr val="lt1"/>
                </a:solidFill>
                <a:latin typeface="Lato Black"/>
                <a:ea typeface="Lato Black"/>
                <a:cs typeface="Lato Black"/>
                <a:sym typeface="Lato Black"/>
              </a:rPr>
              <a:t>TB Herd Status Progression</a:t>
            </a:r>
            <a:endParaRPr sz="1800">
              <a:solidFill>
                <a:schemeClr val="dk1"/>
              </a:solidFill>
              <a:latin typeface="Lato Black"/>
              <a:ea typeface="Lato Black"/>
              <a:cs typeface="Lato Black"/>
              <a:sym typeface="Lato Black"/>
            </a:endParaRPr>
          </a:p>
        </p:txBody>
      </p:sp>
      <p:grpSp>
        <p:nvGrpSpPr>
          <p:cNvPr id="677" name="Google Shape;677;p14"/>
          <p:cNvGrpSpPr/>
          <p:nvPr/>
        </p:nvGrpSpPr>
        <p:grpSpPr>
          <a:xfrm flipH="1" rot="10800000">
            <a:off x="-1" y="4953567"/>
            <a:ext cx="3310759" cy="143500"/>
            <a:chOff x="76200" y="4476750"/>
            <a:chExt cx="6858000" cy="91440"/>
          </a:xfrm>
        </p:grpSpPr>
        <p:sp>
          <p:nvSpPr>
            <p:cNvPr id="678" name="Google Shape;678;p14"/>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79" name="Google Shape;679;p14"/>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80" name="Google Shape;680;p14"/>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81" name="Google Shape;681;p14"/>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82" name="Google Shape;682;p14"/>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7" name="Shape 687"/>
        <p:cNvGrpSpPr/>
        <p:nvPr/>
      </p:nvGrpSpPr>
      <p:grpSpPr>
        <a:xfrm>
          <a:off x="0" y="0"/>
          <a:ext cx="0" cy="0"/>
          <a:chOff x="0" y="0"/>
          <a:chExt cx="0" cy="0"/>
        </a:xfrm>
      </p:grpSpPr>
      <p:pic>
        <p:nvPicPr>
          <p:cNvPr descr="A group of cows&#10;&#10;Description automatically generated with low confidence" id="688" name="Google Shape;688;p15"/>
          <p:cNvPicPr preferRelativeResize="0"/>
          <p:nvPr>
            <p:ph idx="2" type="pic"/>
          </p:nvPr>
        </p:nvPicPr>
        <p:blipFill rotWithShape="1">
          <a:blip r:embed="rId3">
            <a:alphaModFix/>
          </a:blip>
          <a:srcRect b="5247" l="0" r="0" t="5248"/>
          <a:stretch/>
        </p:blipFill>
        <p:spPr>
          <a:xfrm>
            <a:off x="0" y="4"/>
            <a:ext cx="9144000" cy="5143499"/>
          </a:xfrm>
          <a:prstGeom prst="rect">
            <a:avLst/>
          </a:prstGeom>
          <a:noFill/>
          <a:ln>
            <a:noFill/>
          </a:ln>
        </p:spPr>
      </p:pic>
      <p:sp>
        <p:nvSpPr>
          <p:cNvPr id="689" name="Google Shape;689;p15"/>
          <p:cNvSpPr/>
          <p:nvPr/>
        </p:nvSpPr>
        <p:spPr>
          <a:xfrm>
            <a:off x="-6677" y="-43072"/>
            <a:ext cx="9144000" cy="5168202"/>
          </a:xfrm>
          <a:prstGeom prst="rect">
            <a:avLst/>
          </a:prstGeom>
          <a:solidFill>
            <a:schemeClr val="accent6">
              <a:alpha val="8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sp>
        <p:nvSpPr>
          <p:cNvPr id="690" name="Google Shape;690;p15"/>
          <p:cNvSpPr txBox="1"/>
          <p:nvPr/>
        </p:nvSpPr>
        <p:spPr>
          <a:xfrm>
            <a:off x="-1541937" y="935714"/>
            <a:ext cx="7497192" cy="74274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lt1"/>
              </a:buClr>
              <a:buSzPts val="3600"/>
              <a:buFont typeface="Lato"/>
              <a:buNone/>
            </a:pPr>
            <a:r>
              <a:rPr b="0" i="0" lang="en-US" sz="3600">
                <a:solidFill>
                  <a:schemeClr val="lt1"/>
                </a:solidFill>
                <a:latin typeface="Lato"/>
                <a:ea typeface="Lato"/>
                <a:cs typeface="Lato"/>
                <a:sym typeface="Lato"/>
              </a:rPr>
              <a:t>CHALLENGES</a:t>
            </a:r>
            <a:endParaRPr b="0" i="0" sz="3600">
              <a:solidFill>
                <a:schemeClr val="lt1"/>
              </a:solidFill>
              <a:latin typeface="Lato"/>
              <a:ea typeface="Lato"/>
              <a:cs typeface="Lato"/>
              <a:sym typeface="Lato"/>
            </a:endParaRPr>
          </a:p>
        </p:txBody>
      </p:sp>
      <p:cxnSp>
        <p:nvCxnSpPr>
          <p:cNvPr id="691" name="Google Shape;691;p15"/>
          <p:cNvCxnSpPr/>
          <p:nvPr/>
        </p:nvCxnSpPr>
        <p:spPr>
          <a:xfrm>
            <a:off x="855152" y="1531704"/>
            <a:ext cx="1532965" cy="0"/>
          </a:xfrm>
          <a:prstGeom prst="straightConnector1">
            <a:avLst/>
          </a:prstGeom>
          <a:noFill/>
          <a:ln cap="flat" cmpd="sng" w="9525">
            <a:solidFill>
              <a:srgbClr val="D8D8D8"/>
            </a:solidFill>
            <a:prstDash val="solid"/>
            <a:miter lim="800000"/>
            <a:headEnd len="sm" w="sm" type="none"/>
            <a:tailEnd len="sm" w="sm" type="none"/>
          </a:ln>
        </p:spPr>
      </p:cxnSp>
      <p:grpSp>
        <p:nvGrpSpPr>
          <p:cNvPr id="692" name="Google Shape;692;p15"/>
          <p:cNvGrpSpPr/>
          <p:nvPr/>
        </p:nvGrpSpPr>
        <p:grpSpPr>
          <a:xfrm>
            <a:off x="440811" y="2373092"/>
            <a:ext cx="1028700" cy="1028700"/>
            <a:chOff x="1140198" y="3429000"/>
            <a:chExt cx="764860" cy="765060"/>
          </a:xfrm>
        </p:grpSpPr>
        <p:sp>
          <p:nvSpPr>
            <p:cNvPr id="693" name="Google Shape;693;p15"/>
            <p:cNvSpPr/>
            <p:nvPr/>
          </p:nvSpPr>
          <p:spPr>
            <a:xfrm>
              <a:off x="1140198" y="3429000"/>
              <a:ext cx="764860" cy="7650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sp>
          <p:nvSpPr>
            <p:cNvPr id="694" name="Google Shape;694;p15"/>
            <p:cNvSpPr/>
            <p:nvPr/>
          </p:nvSpPr>
          <p:spPr>
            <a:xfrm>
              <a:off x="1307896" y="3531458"/>
              <a:ext cx="412684" cy="540822"/>
            </a:xfrm>
            <a:custGeom>
              <a:rect b="b" l="l" r="r" t="t"/>
              <a:pathLst>
                <a:path extrusionOk="0" h="21600" w="2160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lt2"/>
            </a:solidFill>
            <a:ln>
              <a:noFill/>
            </a:ln>
          </p:spPr>
          <p:txBody>
            <a:bodyPr anchorCtr="0" anchor="ctr" bIns="14275" lIns="14275" spcFirstLastPara="1" rIns="14275" wrap="square" tIns="14275">
              <a:noAutofit/>
            </a:bodyPr>
            <a:lstStyle/>
            <a:p>
              <a:pPr indent="0" lvl="0" marL="0" marR="0" rtl="0" algn="l">
                <a:spcBef>
                  <a:spcPts val="0"/>
                </a:spcBef>
                <a:spcAft>
                  <a:spcPts val="0"/>
                </a:spcAft>
                <a:buNone/>
              </a:pPr>
              <a:r>
                <a:t/>
              </a:r>
              <a:endParaRPr sz="1125">
                <a:solidFill>
                  <a:schemeClr val="dk1"/>
                </a:solidFill>
                <a:latin typeface="Lato Light"/>
                <a:ea typeface="Lato Light"/>
                <a:cs typeface="Lato Light"/>
                <a:sym typeface="Lato Light"/>
              </a:endParaRPr>
            </a:p>
          </p:txBody>
        </p:sp>
      </p:grpSp>
      <p:grpSp>
        <p:nvGrpSpPr>
          <p:cNvPr id="695" name="Google Shape;695;p15"/>
          <p:cNvGrpSpPr/>
          <p:nvPr/>
        </p:nvGrpSpPr>
        <p:grpSpPr>
          <a:xfrm>
            <a:off x="1648268" y="2373092"/>
            <a:ext cx="1028700" cy="1028700"/>
            <a:chOff x="2280396" y="3418855"/>
            <a:chExt cx="764860" cy="765060"/>
          </a:xfrm>
        </p:grpSpPr>
        <p:sp>
          <p:nvSpPr>
            <p:cNvPr id="696" name="Google Shape;696;p15"/>
            <p:cNvSpPr/>
            <p:nvPr/>
          </p:nvSpPr>
          <p:spPr>
            <a:xfrm>
              <a:off x="2280396" y="3418855"/>
              <a:ext cx="764860" cy="76506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Sun with solid fill" id="697" name="Google Shape;697;p15"/>
            <p:cNvPicPr preferRelativeResize="0"/>
            <p:nvPr/>
          </p:nvPicPr>
          <p:blipFill rotWithShape="1">
            <a:blip r:embed="rId4">
              <a:alphaModFix/>
            </a:blip>
            <a:srcRect b="0" l="0" r="0" t="0"/>
            <a:stretch/>
          </p:blipFill>
          <p:spPr>
            <a:xfrm>
              <a:off x="2351581" y="3485558"/>
              <a:ext cx="642906" cy="642906"/>
            </a:xfrm>
            <a:prstGeom prst="rect">
              <a:avLst/>
            </a:prstGeom>
            <a:noFill/>
            <a:ln>
              <a:noFill/>
            </a:ln>
          </p:spPr>
        </p:pic>
      </p:grpSp>
      <p:grpSp>
        <p:nvGrpSpPr>
          <p:cNvPr id="698" name="Google Shape;698;p15"/>
          <p:cNvGrpSpPr/>
          <p:nvPr/>
        </p:nvGrpSpPr>
        <p:grpSpPr>
          <a:xfrm>
            <a:off x="2855726" y="2373092"/>
            <a:ext cx="1028700" cy="1028700"/>
            <a:chOff x="3495198" y="3460099"/>
            <a:chExt cx="764860" cy="765060"/>
          </a:xfrm>
        </p:grpSpPr>
        <p:sp>
          <p:nvSpPr>
            <p:cNvPr id="699" name="Google Shape;699;p15"/>
            <p:cNvSpPr/>
            <p:nvPr/>
          </p:nvSpPr>
          <p:spPr>
            <a:xfrm>
              <a:off x="3495198" y="3460099"/>
              <a:ext cx="764860" cy="76506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Map with pin with solid fill" id="700" name="Google Shape;700;p15"/>
            <p:cNvPicPr preferRelativeResize="0"/>
            <p:nvPr/>
          </p:nvPicPr>
          <p:blipFill rotWithShape="1">
            <a:blip r:embed="rId5">
              <a:alphaModFix/>
            </a:blip>
            <a:srcRect b="0" l="0" r="0" t="0"/>
            <a:stretch/>
          </p:blipFill>
          <p:spPr>
            <a:xfrm>
              <a:off x="3572025" y="3504488"/>
              <a:ext cx="613429" cy="613429"/>
            </a:xfrm>
            <a:prstGeom prst="rect">
              <a:avLst/>
            </a:prstGeom>
            <a:noFill/>
            <a:ln>
              <a:noFill/>
            </a:ln>
          </p:spPr>
        </p:pic>
      </p:grpSp>
      <p:grpSp>
        <p:nvGrpSpPr>
          <p:cNvPr id="701" name="Google Shape;701;p15"/>
          <p:cNvGrpSpPr/>
          <p:nvPr/>
        </p:nvGrpSpPr>
        <p:grpSpPr>
          <a:xfrm>
            <a:off x="4063183" y="2373092"/>
            <a:ext cx="1028700" cy="1028700"/>
            <a:chOff x="4584627" y="3523624"/>
            <a:chExt cx="764860" cy="765060"/>
          </a:xfrm>
        </p:grpSpPr>
        <p:sp>
          <p:nvSpPr>
            <p:cNvPr id="702" name="Google Shape;702;p15"/>
            <p:cNvSpPr/>
            <p:nvPr/>
          </p:nvSpPr>
          <p:spPr>
            <a:xfrm>
              <a:off x="4584627" y="3523624"/>
              <a:ext cx="764860" cy="76506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Cow with solid fill" id="703" name="Google Shape;703;p15"/>
            <p:cNvPicPr preferRelativeResize="0"/>
            <p:nvPr/>
          </p:nvPicPr>
          <p:blipFill rotWithShape="1">
            <a:blip r:embed="rId6">
              <a:alphaModFix/>
            </a:blip>
            <a:srcRect b="0" l="0" r="0" t="0"/>
            <a:stretch/>
          </p:blipFill>
          <p:spPr>
            <a:xfrm>
              <a:off x="4658955" y="3590839"/>
              <a:ext cx="634320" cy="634320"/>
            </a:xfrm>
            <a:prstGeom prst="rect">
              <a:avLst/>
            </a:prstGeom>
            <a:noFill/>
            <a:ln>
              <a:noFill/>
            </a:ln>
          </p:spPr>
        </p:pic>
      </p:grpSp>
      <p:grpSp>
        <p:nvGrpSpPr>
          <p:cNvPr id="704" name="Google Shape;704;p15"/>
          <p:cNvGrpSpPr/>
          <p:nvPr/>
        </p:nvGrpSpPr>
        <p:grpSpPr>
          <a:xfrm>
            <a:off x="5270640" y="2373092"/>
            <a:ext cx="1028700" cy="1028700"/>
            <a:chOff x="5850198" y="3524426"/>
            <a:chExt cx="764860" cy="765060"/>
          </a:xfrm>
        </p:grpSpPr>
        <p:sp>
          <p:nvSpPr>
            <p:cNvPr id="705" name="Google Shape;705;p15"/>
            <p:cNvSpPr/>
            <p:nvPr/>
          </p:nvSpPr>
          <p:spPr>
            <a:xfrm>
              <a:off x="5850198" y="3524426"/>
              <a:ext cx="764860" cy="7650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Fence with solid fill" id="706" name="Google Shape;706;p15"/>
            <p:cNvPicPr preferRelativeResize="0"/>
            <p:nvPr/>
          </p:nvPicPr>
          <p:blipFill rotWithShape="1">
            <a:blip r:embed="rId7">
              <a:alphaModFix/>
            </a:blip>
            <a:srcRect b="0" l="0" r="0" t="0"/>
            <a:stretch/>
          </p:blipFill>
          <p:spPr>
            <a:xfrm>
              <a:off x="5896788" y="3550897"/>
              <a:ext cx="674899" cy="674899"/>
            </a:xfrm>
            <a:prstGeom prst="rect">
              <a:avLst/>
            </a:prstGeom>
            <a:noFill/>
            <a:ln>
              <a:noFill/>
            </a:ln>
          </p:spPr>
        </p:pic>
      </p:grpSp>
      <p:grpSp>
        <p:nvGrpSpPr>
          <p:cNvPr id="707" name="Google Shape;707;p15"/>
          <p:cNvGrpSpPr/>
          <p:nvPr/>
        </p:nvGrpSpPr>
        <p:grpSpPr>
          <a:xfrm>
            <a:off x="6478097" y="2373092"/>
            <a:ext cx="1028700" cy="1028700"/>
            <a:chOff x="6986217" y="3570982"/>
            <a:chExt cx="764860" cy="765060"/>
          </a:xfrm>
        </p:grpSpPr>
        <p:sp>
          <p:nvSpPr>
            <p:cNvPr id="708" name="Google Shape;708;p15"/>
            <p:cNvSpPr/>
            <p:nvPr/>
          </p:nvSpPr>
          <p:spPr>
            <a:xfrm>
              <a:off x="6986217" y="3570982"/>
              <a:ext cx="764860" cy="76506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Arrow Down with solid fill" id="709" name="Google Shape;709;p15"/>
            <p:cNvPicPr preferRelativeResize="0"/>
            <p:nvPr/>
          </p:nvPicPr>
          <p:blipFill rotWithShape="1">
            <a:blip r:embed="rId8">
              <a:alphaModFix/>
            </a:blip>
            <a:srcRect b="0" l="0" r="0" t="0"/>
            <a:stretch/>
          </p:blipFill>
          <p:spPr>
            <a:xfrm>
              <a:off x="7081150" y="3670676"/>
              <a:ext cx="607949" cy="523384"/>
            </a:xfrm>
            <a:prstGeom prst="rect">
              <a:avLst/>
            </a:prstGeom>
            <a:noFill/>
            <a:ln>
              <a:noFill/>
            </a:ln>
          </p:spPr>
        </p:pic>
      </p:grpSp>
      <p:grpSp>
        <p:nvGrpSpPr>
          <p:cNvPr id="710" name="Google Shape;710;p15"/>
          <p:cNvGrpSpPr/>
          <p:nvPr/>
        </p:nvGrpSpPr>
        <p:grpSpPr>
          <a:xfrm>
            <a:off x="7685555" y="2373092"/>
            <a:ext cx="1028700" cy="1028700"/>
            <a:chOff x="8156855" y="3570982"/>
            <a:chExt cx="764860" cy="765060"/>
          </a:xfrm>
        </p:grpSpPr>
        <p:sp>
          <p:nvSpPr>
            <p:cNvPr id="711" name="Google Shape;711;p15"/>
            <p:cNvSpPr/>
            <p:nvPr/>
          </p:nvSpPr>
          <p:spPr>
            <a:xfrm>
              <a:off x="8156855" y="3570982"/>
              <a:ext cx="764860" cy="76506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Test tubes with solid fill" id="712" name="Google Shape;712;p15"/>
            <p:cNvPicPr preferRelativeResize="0"/>
            <p:nvPr/>
          </p:nvPicPr>
          <p:blipFill rotWithShape="1">
            <a:blip r:embed="rId9">
              <a:alphaModFix/>
            </a:blip>
            <a:srcRect b="0" l="0" r="0" t="0"/>
            <a:stretch/>
          </p:blipFill>
          <p:spPr>
            <a:xfrm>
              <a:off x="8263364" y="3645653"/>
              <a:ext cx="551841" cy="551841"/>
            </a:xfrm>
            <a:prstGeom prst="rect">
              <a:avLst/>
            </a:prstGeom>
            <a:noFill/>
            <a:ln>
              <a:noFill/>
            </a:ln>
          </p:spPr>
        </p:pic>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92"/>
                                        </p:tgtEl>
                                        <p:attrNameLst>
                                          <p:attrName>style.visibility</p:attrName>
                                        </p:attrNameLst>
                                      </p:cBhvr>
                                      <p:to>
                                        <p:strVal val="visible"/>
                                      </p:to>
                                    </p:set>
                                    <p:animEffect filter="fade" transition="in">
                                      <p:cBhvr>
                                        <p:cTn dur="100"/>
                                        <p:tgtEl>
                                          <p:spTgt spid="692"/>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100"/>
                                        <p:tgtEl>
                                          <p:spTgt spid="695"/>
                                        </p:tgtEl>
                                      </p:cBhvr>
                                    </p:animEffect>
                                  </p:childTnLst>
                                </p:cTn>
                              </p:par>
                            </p:childTnLst>
                          </p:cTn>
                        </p:par>
                        <p:par>
                          <p:cTn fill="hold">
                            <p:stCondLst>
                              <p:cond delay="700"/>
                            </p:stCondLst>
                            <p:childTnLst>
                              <p:par>
                                <p:cTn fill="hold" nodeType="after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100"/>
                                        <p:tgtEl>
                                          <p:spTgt spid="698"/>
                                        </p:tgtEl>
                                      </p:cBhvr>
                                    </p:animEffect>
                                  </p:childTnLst>
                                </p:cTn>
                              </p:par>
                            </p:childTnLst>
                          </p:cTn>
                        </p:par>
                        <p:par>
                          <p:cTn fill="hold">
                            <p:stCondLst>
                              <p:cond delay="800"/>
                            </p:stCondLst>
                            <p:childTnLst>
                              <p:par>
                                <p:cTn fill="hold" nodeType="afterEffect" presetClass="entr" presetID="10" presetSubtype="0">
                                  <p:stCondLst>
                                    <p:cond delay="0"/>
                                  </p:stCondLst>
                                  <p:childTnLst>
                                    <p:set>
                                      <p:cBhvr>
                                        <p:cTn dur="1" fill="hold">
                                          <p:stCondLst>
                                            <p:cond delay="0"/>
                                          </p:stCondLst>
                                        </p:cTn>
                                        <p:tgtEl>
                                          <p:spTgt spid="701"/>
                                        </p:tgtEl>
                                        <p:attrNameLst>
                                          <p:attrName>style.visibility</p:attrName>
                                        </p:attrNameLst>
                                      </p:cBhvr>
                                      <p:to>
                                        <p:strVal val="visible"/>
                                      </p:to>
                                    </p:set>
                                    <p:animEffect filter="fade" transition="in">
                                      <p:cBhvr>
                                        <p:cTn dur="100"/>
                                        <p:tgtEl>
                                          <p:spTgt spid="701"/>
                                        </p:tgtEl>
                                      </p:cBhvr>
                                    </p:animEffect>
                                  </p:childTnLst>
                                </p:cTn>
                              </p:par>
                            </p:childTnLst>
                          </p:cTn>
                        </p:par>
                        <p:par>
                          <p:cTn fill="hold">
                            <p:stCondLst>
                              <p:cond delay="900"/>
                            </p:stCondLst>
                            <p:childTnLst>
                              <p:par>
                                <p:cTn fill="hold" nodeType="after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
                                        <p:tgtEl>
                                          <p:spTgt spid="7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100"/>
                                        <p:tgtEl>
                                          <p:spTgt spid="707"/>
                                        </p:tgtEl>
                                      </p:cBhvr>
                                    </p:animEffect>
                                  </p:childTnLst>
                                </p:cTn>
                              </p:par>
                            </p:childTnLst>
                          </p:cTn>
                        </p:par>
                        <p:par>
                          <p:cTn fill="hold">
                            <p:stCondLst>
                              <p:cond delay="1100"/>
                            </p:stCondLst>
                            <p:childTnLst>
                              <p:par>
                                <p:cTn fill="hold" nodeType="after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100"/>
                                        <p:tgtEl>
                                          <p:spTgt spid="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16"/>
          <p:cNvSpPr/>
          <p:nvPr/>
        </p:nvSpPr>
        <p:spPr>
          <a:xfrm>
            <a:off x="-6677" y="-43072"/>
            <a:ext cx="4278639" cy="5168202"/>
          </a:xfrm>
          <a:prstGeom prst="rect">
            <a:avLst/>
          </a:prstGeom>
          <a:solidFill>
            <a:schemeClr val="accent6">
              <a:alpha val="8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grpSp>
        <p:nvGrpSpPr>
          <p:cNvPr id="719" name="Google Shape;719;p16"/>
          <p:cNvGrpSpPr/>
          <p:nvPr/>
        </p:nvGrpSpPr>
        <p:grpSpPr>
          <a:xfrm>
            <a:off x="5606039" y="231374"/>
            <a:ext cx="576072" cy="576072"/>
            <a:chOff x="1140198" y="3429000"/>
            <a:chExt cx="764860" cy="765060"/>
          </a:xfrm>
        </p:grpSpPr>
        <p:sp>
          <p:nvSpPr>
            <p:cNvPr id="720" name="Google Shape;720;p16"/>
            <p:cNvSpPr/>
            <p:nvPr/>
          </p:nvSpPr>
          <p:spPr>
            <a:xfrm>
              <a:off x="1140198" y="3429000"/>
              <a:ext cx="764860" cy="7650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sp>
          <p:nvSpPr>
            <p:cNvPr id="721" name="Google Shape;721;p16"/>
            <p:cNvSpPr/>
            <p:nvPr/>
          </p:nvSpPr>
          <p:spPr>
            <a:xfrm>
              <a:off x="1307896" y="3531458"/>
              <a:ext cx="412684" cy="540822"/>
            </a:xfrm>
            <a:custGeom>
              <a:rect b="b" l="l" r="r" t="t"/>
              <a:pathLst>
                <a:path extrusionOk="0" h="21600" w="2160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lt2"/>
            </a:solidFill>
            <a:ln>
              <a:noFill/>
            </a:ln>
          </p:spPr>
          <p:txBody>
            <a:bodyPr anchorCtr="0" anchor="ctr" bIns="14275" lIns="14275" spcFirstLastPara="1" rIns="14275" wrap="square" tIns="14275">
              <a:noAutofit/>
            </a:bodyPr>
            <a:lstStyle/>
            <a:p>
              <a:pPr indent="0" lvl="0" marL="0" marR="0" rtl="0" algn="l">
                <a:spcBef>
                  <a:spcPts val="0"/>
                </a:spcBef>
                <a:spcAft>
                  <a:spcPts val="0"/>
                </a:spcAft>
                <a:buNone/>
              </a:pPr>
              <a:r>
                <a:t/>
              </a:r>
              <a:endParaRPr sz="1125">
                <a:solidFill>
                  <a:schemeClr val="dk1"/>
                </a:solidFill>
                <a:latin typeface="Lato Light"/>
                <a:ea typeface="Lato Light"/>
                <a:cs typeface="Lato Light"/>
                <a:sym typeface="Lato Light"/>
              </a:endParaRPr>
            </a:p>
          </p:txBody>
        </p:sp>
      </p:grpSp>
      <p:grpSp>
        <p:nvGrpSpPr>
          <p:cNvPr id="722" name="Google Shape;722;p16"/>
          <p:cNvGrpSpPr/>
          <p:nvPr/>
        </p:nvGrpSpPr>
        <p:grpSpPr>
          <a:xfrm>
            <a:off x="5606039" y="908065"/>
            <a:ext cx="576072" cy="576072"/>
            <a:chOff x="2280396" y="3418855"/>
            <a:chExt cx="764860" cy="765060"/>
          </a:xfrm>
        </p:grpSpPr>
        <p:sp>
          <p:nvSpPr>
            <p:cNvPr id="723" name="Google Shape;723;p16"/>
            <p:cNvSpPr/>
            <p:nvPr/>
          </p:nvSpPr>
          <p:spPr>
            <a:xfrm>
              <a:off x="2280396" y="3418855"/>
              <a:ext cx="764860" cy="76506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Sun with solid fill" id="724" name="Google Shape;724;p16"/>
            <p:cNvPicPr preferRelativeResize="0"/>
            <p:nvPr/>
          </p:nvPicPr>
          <p:blipFill rotWithShape="1">
            <a:blip r:embed="rId3">
              <a:alphaModFix/>
            </a:blip>
            <a:srcRect b="0" l="0" r="0" t="0"/>
            <a:stretch/>
          </p:blipFill>
          <p:spPr>
            <a:xfrm>
              <a:off x="2351581" y="3485558"/>
              <a:ext cx="642906" cy="642906"/>
            </a:xfrm>
            <a:prstGeom prst="rect">
              <a:avLst/>
            </a:prstGeom>
            <a:noFill/>
            <a:ln>
              <a:noFill/>
            </a:ln>
          </p:spPr>
        </p:pic>
      </p:grpSp>
      <p:grpSp>
        <p:nvGrpSpPr>
          <p:cNvPr id="725" name="Google Shape;725;p16"/>
          <p:cNvGrpSpPr/>
          <p:nvPr/>
        </p:nvGrpSpPr>
        <p:grpSpPr>
          <a:xfrm>
            <a:off x="5606039" y="1584756"/>
            <a:ext cx="576072" cy="576072"/>
            <a:chOff x="3495198" y="3460099"/>
            <a:chExt cx="764860" cy="765060"/>
          </a:xfrm>
        </p:grpSpPr>
        <p:sp>
          <p:nvSpPr>
            <p:cNvPr id="726" name="Google Shape;726;p16"/>
            <p:cNvSpPr/>
            <p:nvPr/>
          </p:nvSpPr>
          <p:spPr>
            <a:xfrm>
              <a:off x="3495198" y="3460099"/>
              <a:ext cx="764860" cy="76506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Map with pin with solid fill" id="727" name="Google Shape;727;p16"/>
            <p:cNvPicPr preferRelativeResize="0"/>
            <p:nvPr/>
          </p:nvPicPr>
          <p:blipFill rotWithShape="1">
            <a:blip r:embed="rId4">
              <a:alphaModFix/>
            </a:blip>
            <a:srcRect b="0" l="0" r="0" t="0"/>
            <a:stretch/>
          </p:blipFill>
          <p:spPr>
            <a:xfrm>
              <a:off x="3572025" y="3504488"/>
              <a:ext cx="613429" cy="613429"/>
            </a:xfrm>
            <a:prstGeom prst="rect">
              <a:avLst/>
            </a:prstGeom>
            <a:noFill/>
            <a:ln>
              <a:noFill/>
            </a:ln>
          </p:spPr>
        </p:pic>
      </p:grpSp>
      <p:grpSp>
        <p:nvGrpSpPr>
          <p:cNvPr id="728" name="Google Shape;728;p16"/>
          <p:cNvGrpSpPr/>
          <p:nvPr/>
        </p:nvGrpSpPr>
        <p:grpSpPr>
          <a:xfrm>
            <a:off x="5606039" y="2261447"/>
            <a:ext cx="576072" cy="576072"/>
            <a:chOff x="4584627" y="3523624"/>
            <a:chExt cx="764860" cy="765060"/>
          </a:xfrm>
        </p:grpSpPr>
        <p:sp>
          <p:nvSpPr>
            <p:cNvPr id="729" name="Google Shape;729;p16"/>
            <p:cNvSpPr/>
            <p:nvPr/>
          </p:nvSpPr>
          <p:spPr>
            <a:xfrm>
              <a:off x="4584627" y="3523624"/>
              <a:ext cx="764860" cy="76506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Cow with solid fill" id="730" name="Google Shape;730;p16"/>
            <p:cNvPicPr preferRelativeResize="0"/>
            <p:nvPr/>
          </p:nvPicPr>
          <p:blipFill rotWithShape="1">
            <a:blip r:embed="rId5">
              <a:alphaModFix/>
            </a:blip>
            <a:srcRect b="0" l="0" r="0" t="0"/>
            <a:stretch/>
          </p:blipFill>
          <p:spPr>
            <a:xfrm>
              <a:off x="4658955" y="3590839"/>
              <a:ext cx="634320" cy="634320"/>
            </a:xfrm>
            <a:prstGeom prst="rect">
              <a:avLst/>
            </a:prstGeom>
            <a:noFill/>
            <a:ln>
              <a:noFill/>
            </a:ln>
          </p:spPr>
        </p:pic>
      </p:grpSp>
      <p:grpSp>
        <p:nvGrpSpPr>
          <p:cNvPr id="731" name="Google Shape;731;p16"/>
          <p:cNvGrpSpPr/>
          <p:nvPr/>
        </p:nvGrpSpPr>
        <p:grpSpPr>
          <a:xfrm>
            <a:off x="5606039" y="2938139"/>
            <a:ext cx="576072" cy="576072"/>
            <a:chOff x="5850198" y="3524426"/>
            <a:chExt cx="764860" cy="765060"/>
          </a:xfrm>
        </p:grpSpPr>
        <p:sp>
          <p:nvSpPr>
            <p:cNvPr id="732" name="Google Shape;732;p16"/>
            <p:cNvSpPr/>
            <p:nvPr/>
          </p:nvSpPr>
          <p:spPr>
            <a:xfrm>
              <a:off x="5850198" y="3524426"/>
              <a:ext cx="764860" cy="76506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Fence with solid fill" id="733" name="Google Shape;733;p16"/>
            <p:cNvPicPr preferRelativeResize="0"/>
            <p:nvPr/>
          </p:nvPicPr>
          <p:blipFill rotWithShape="1">
            <a:blip r:embed="rId6">
              <a:alphaModFix/>
            </a:blip>
            <a:srcRect b="0" l="0" r="0" t="0"/>
            <a:stretch/>
          </p:blipFill>
          <p:spPr>
            <a:xfrm>
              <a:off x="5896788" y="3550897"/>
              <a:ext cx="674899" cy="674899"/>
            </a:xfrm>
            <a:prstGeom prst="rect">
              <a:avLst/>
            </a:prstGeom>
            <a:noFill/>
            <a:ln>
              <a:noFill/>
            </a:ln>
          </p:spPr>
        </p:pic>
      </p:grpSp>
      <p:grpSp>
        <p:nvGrpSpPr>
          <p:cNvPr id="734" name="Google Shape;734;p16"/>
          <p:cNvGrpSpPr/>
          <p:nvPr/>
        </p:nvGrpSpPr>
        <p:grpSpPr>
          <a:xfrm>
            <a:off x="5606039" y="3614830"/>
            <a:ext cx="576072" cy="576072"/>
            <a:chOff x="6986217" y="3570982"/>
            <a:chExt cx="764860" cy="765060"/>
          </a:xfrm>
        </p:grpSpPr>
        <p:sp>
          <p:nvSpPr>
            <p:cNvPr id="735" name="Google Shape;735;p16"/>
            <p:cNvSpPr/>
            <p:nvPr/>
          </p:nvSpPr>
          <p:spPr>
            <a:xfrm>
              <a:off x="6986217" y="3570982"/>
              <a:ext cx="764860" cy="76506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Arrow Down with solid fill" id="736" name="Google Shape;736;p16"/>
            <p:cNvPicPr preferRelativeResize="0"/>
            <p:nvPr/>
          </p:nvPicPr>
          <p:blipFill rotWithShape="1">
            <a:blip r:embed="rId7">
              <a:alphaModFix/>
            </a:blip>
            <a:srcRect b="0" l="0" r="0" t="0"/>
            <a:stretch/>
          </p:blipFill>
          <p:spPr>
            <a:xfrm>
              <a:off x="7081150" y="3670676"/>
              <a:ext cx="607949" cy="523384"/>
            </a:xfrm>
            <a:prstGeom prst="rect">
              <a:avLst/>
            </a:prstGeom>
            <a:noFill/>
            <a:ln>
              <a:noFill/>
            </a:ln>
          </p:spPr>
        </p:pic>
      </p:grpSp>
      <p:grpSp>
        <p:nvGrpSpPr>
          <p:cNvPr id="737" name="Google Shape;737;p16"/>
          <p:cNvGrpSpPr/>
          <p:nvPr/>
        </p:nvGrpSpPr>
        <p:grpSpPr>
          <a:xfrm>
            <a:off x="5606039" y="4291521"/>
            <a:ext cx="576072" cy="576072"/>
            <a:chOff x="8156855" y="3570982"/>
            <a:chExt cx="764860" cy="765060"/>
          </a:xfrm>
        </p:grpSpPr>
        <p:sp>
          <p:nvSpPr>
            <p:cNvPr id="738" name="Google Shape;738;p16"/>
            <p:cNvSpPr/>
            <p:nvPr/>
          </p:nvSpPr>
          <p:spPr>
            <a:xfrm>
              <a:off x="8156855" y="3570982"/>
              <a:ext cx="764860" cy="76506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506">
                <a:solidFill>
                  <a:schemeClr val="lt1"/>
                </a:solidFill>
                <a:latin typeface="Lato Light"/>
                <a:ea typeface="Lato Light"/>
                <a:cs typeface="Lato Light"/>
                <a:sym typeface="Lato Light"/>
              </a:endParaRPr>
            </a:p>
          </p:txBody>
        </p:sp>
        <p:pic>
          <p:nvPicPr>
            <p:cNvPr descr="Test tubes with solid fill" id="739" name="Google Shape;739;p16"/>
            <p:cNvPicPr preferRelativeResize="0"/>
            <p:nvPr/>
          </p:nvPicPr>
          <p:blipFill rotWithShape="1">
            <a:blip r:embed="rId8">
              <a:alphaModFix/>
            </a:blip>
            <a:srcRect b="0" l="0" r="0" t="0"/>
            <a:stretch/>
          </p:blipFill>
          <p:spPr>
            <a:xfrm>
              <a:off x="8263364" y="3645653"/>
              <a:ext cx="551841" cy="551841"/>
            </a:xfrm>
            <a:prstGeom prst="rect">
              <a:avLst/>
            </a:prstGeom>
            <a:noFill/>
            <a:ln>
              <a:noFill/>
            </a:ln>
          </p:spPr>
        </p:pic>
      </p:grpSp>
      <p:sp>
        <p:nvSpPr>
          <p:cNvPr id="740" name="Google Shape;740;p16"/>
          <p:cNvSpPr/>
          <p:nvPr/>
        </p:nvSpPr>
        <p:spPr>
          <a:xfrm>
            <a:off x="6417001" y="2341385"/>
            <a:ext cx="1070267" cy="329307"/>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275">
                <a:solidFill>
                  <a:schemeClr val="dk2"/>
                </a:solidFill>
                <a:latin typeface="Lato"/>
                <a:ea typeface="Lato"/>
                <a:cs typeface="Lato"/>
                <a:sym typeface="Lato"/>
              </a:rPr>
              <a:t>Wild </a:t>
            </a:r>
            <a:r>
              <a:rPr b="1" lang="en-US" sz="1600">
                <a:solidFill>
                  <a:schemeClr val="dk2"/>
                </a:solidFill>
                <a:latin typeface="Lato"/>
                <a:ea typeface="Lato"/>
                <a:cs typeface="Lato"/>
                <a:sym typeface="Lato"/>
              </a:rPr>
              <a:t>cattle</a:t>
            </a:r>
            <a:endParaRPr b="1" sz="1600">
              <a:solidFill>
                <a:schemeClr val="dk2"/>
              </a:solidFill>
              <a:latin typeface="Lato"/>
              <a:ea typeface="Lato"/>
              <a:cs typeface="Lato"/>
              <a:sym typeface="Lato"/>
            </a:endParaRPr>
          </a:p>
        </p:txBody>
      </p:sp>
      <p:sp>
        <p:nvSpPr>
          <p:cNvPr id="741" name="Google Shape;741;p16"/>
          <p:cNvSpPr txBox="1"/>
          <p:nvPr/>
        </p:nvSpPr>
        <p:spPr>
          <a:xfrm>
            <a:off x="6429327" y="2595178"/>
            <a:ext cx="2415911" cy="210364"/>
          </a:xfrm>
          <a:prstGeom prst="rect">
            <a:avLst/>
          </a:prstGeom>
          <a:noFill/>
          <a:ln>
            <a:noFill/>
          </a:ln>
        </p:spPr>
        <p:txBody>
          <a:bodyPr anchorCtr="0" anchor="t" bIns="41125" lIns="82275" spcFirstLastPara="1" rIns="82275" wrap="square" tIns="41125">
            <a:spAutoFit/>
          </a:bodyPr>
          <a:lstStyle/>
          <a:p>
            <a:pPr indent="0" lvl="0" marL="0" marR="0" rtl="0" algn="l">
              <a:lnSpc>
                <a:spcPct val="110000"/>
              </a:lnSpc>
              <a:spcBef>
                <a:spcPts val="0"/>
              </a:spcBef>
              <a:spcAft>
                <a:spcPts val="0"/>
              </a:spcAft>
              <a:buNone/>
            </a:pPr>
            <a:r>
              <a:rPr lang="en-US" sz="825">
                <a:solidFill>
                  <a:schemeClr val="dk1"/>
                </a:solidFill>
                <a:latin typeface="Lato"/>
                <a:ea typeface="Lato"/>
                <a:cs typeface="Lato"/>
                <a:sym typeface="Lato"/>
              </a:rPr>
              <a:t>Feral in many areas.</a:t>
            </a:r>
            <a:endParaRPr/>
          </a:p>
        </p:txBody>
      </p:sp>
      <p:sp>
        <p:nvSpPr>
          <p:cNvPr id="742" name="Google Shape;742;p16"/>
          <p:cNvSpPr/>
          <p:nvPr/>
        </p:nvSpPr>
        <p:spPr>
          <a:xfrm>
            <a:off x="6428420" y="308522"/>
            <a:ext cx="1931080" cy="329307"/>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600">
                <a:solidFill>
                  <a:schemeClr val="dk2"/>
                </a:solidFill>
                <a:latin typeface="Lato"/>
                <a:ea typeface="Lato"/>
                <a:cs typeface="Lato"/>
                <a:sym typeface="Lato"/>
              </a:rPr>
              <a:t>Infected Properties</a:t>
            </a:r>
            <a:endParaRPr b="1" sz="1600">
              <a:solidFill>
                <a:schemeClr val="dk2"/>
              </a:solidFill>
              <a:latin typeface="Lato"/>
              <a:ea typeface="Lato"/>
              <a:cs typeface="Lato"/>
              <a:sym typeface="Lato"/>
            </a:endParaRPr>
          </a:p>
        </p:txBody>
      </p:sp>
      <p:sp>
        <p:nvSpPr>
          <p:cNvPr id="743" name="Google Shape;743;p16"/>
          <p:cNvSpPr txBox="1"/>
          <p:nvPr/>
        </p:nvSpPr>
        <p:spPr>
          <a:xfrm>
            <a:off x="6451570" y="597065"/>
            <a:ext cx="2415911" cy="210364"/>
          </a:xfrm>
          <a:prstGeom prst="rect">
            <a:avLst/>
          </a:prstGeom>
          <a:noFill/>
          <a:ln>
            <a:noFill/>
          </a:ln>
        </p:spPr>
        <p:txBody>
          <a:bodyPr anchorCtr="0" anchor="t" bIns="41125" lIns="82275" spcFirstLastPara="1" rIns="82275" wrap="square" tIns="41125">
            <a:spAutoFit/>
          </a:bodyPr>
          <a:lstStyle/>
          <a:p>
            <a:pPr indent="0" lvl="0" marL="0" marR="0" rtl="0" algn="l">
              <a:lnSpc>
                <a:spcPct val="110000"/>
              </a:lnSpc>
              <a:spcBef>
                <a:spcPts val="0"/>
              </a:spcBef>
              <a:spcAft>
                <a:spcPts val="0"/>
              </a:spcAft>
              <a:buNone/>
            </a:pPr>
            <a:r>
              <a:rPr lang="en-US" sz="825">
                <a:solidFill>
                  <a:schemeClr val="dk1"/>
                </a:solidFill>
                <a:latin typeface="Lato"/>
                <a:ea typeface="Lato"/>
                <a:cs typeface="Lato"/>
                <a:sym typeface="Lato"/>
              </a:rPr>
              <a:t>Significant number of infected properties</a:t>
            </a:r>
            <a:endParaRPr sz="825">
              <a:solidFill>
                <a:schemeClr val="dk1"/>
              </a:solidFill>
              <a:latin typeface="Lato"/>
              <a:ea typeface="Lato"/>
              <a:cs typeface="Lato"/>
              <a:sym typeface="Lato"/>
            </a:endParaRPr>
          </a:p>
        </p:txBody>
      </p:sp>
      <p:sp>
        <p:nvSpPr>
          <p:cNvPr id="744" name="Google Shape;744;p16"/>
          <p:cNvSpPr/>
          <p:nvPr/>
        </p:nvSpPr>
        <p:spPr>
          <a:xfrm>
            <a:off x="6436774" y="990272"/>
            <a:ext cx="2764641" cy="329307"/>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600">
                <a:solidFill>
                  <a:schemeClr val="dk2"/>
                </a:solidFill>
                <a:latin typeface="Lato"/>
                <a:ea typeface="Lato"/>
                <a:cs typeface="Lato"/>
                <a:sym typeface="Lato"/>
              </a:rPr>
              <a:t>Limited management season</a:t>
            </a:r>
            <a:endParaRPr b="1" sz="1600">
              <a:solidFill>
                <a:schemeClr val="dk2"/>
              </a:solidFill>
              <a:latin typeface="Lato"/>
              <a:ea typeface="Lato"/>
              <a:cs typeface="Lato"/>
              <a:sym typeface="Lato"/>
            </a:endParaRPr>
          </a:p>
        </p:txBody>
      </p:sp>
      <p:sp>
        <p:nvSpPr>
          <p:cNvPr id="745" name="Google Shape;745;p16"/>
          <p:cNvSpPr txBox="1"/>
          <p:nvPr/>
        </p:nvSpPr>
        <p:spPr>
          <a:xfrm>
            <a:off x="6453924" y="1254802"/>
            <a:ext cx="2415911" cy="210364"/>
          </a:xfrm>
          <a:prstGeom prst="rect">
            <a:avLst/>
          </a:prstGeom>
          <a:noFill/>
          <a:ln>
            <a:noFill/>
          </a:ln>
        </p:spPr>
        <p:txBody>
          <a:bodyPr anchorCtr="0" anchor="t" bIns="41125" lIns="82275" spcFirstLastPara="1" rIns="82275" wrap="square" tIns="41125">
            <a:spAutoFit/>
          </a:bodyPr>
          <a:lstStyle/>
          <a:p>
            <a:pPr indent="0" lvl="0" marL="0" marR="0" rtl="0" algn="l">
              <a:lnSpc>
                <a:spcPct val="110000"/>
              </a:lnSpc>
              <a:spcBef>
                <a:spcPts val="0"/>
              </a:spcBef>
              <a:spcAft>
                <a:spcPts val="0"/>
              </a:spcAft>
              <a:buNone/>
            </a:pPr>
            <a:r>
              <a:rPr lang="en-US" sz="825">
                <a:solidFill>
                  <a:schemeClr val="dk1"/>
                </a:solidFill>
                <a:latin typeface="Lato"/>
                <a:ea typeface="Lato"/>
                <a:cs typeface="Lato"/>
                <a:sym typeface="Lato"/>
              </a:rPr>
              <a:t>Weather related</a:t>
            </a:r>
            <a:endParaRPr sz="825">
              <a:solidFill>
                <a:schemeClr val="dk1"/>
              </a:solidFill>
              <a:latin typeface="Lato"/>
              <a:ea typeface="Lato"/>
              <a:cs typeface="Lato"/>
              <a:sym typeface="Lato"/>
            </a:endParaRPr>
          </a:p>
        </p:txBody>
      </p:sp>
      <p:sp>
        <p:nvSpPr>
          <p:cNvPr id="746" name="Google Shape;746;p16"/>
          <p:cNvSpPr/>
          <p:nvPr/>
        </p:nvSpPr>
        <p:spPr>
          <a:xfrm>
            <a:off x="6459925" y="1643086"/>
            <a:ext cx="1153623" cy="329307"/>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275">
                <a:solidFill>
                  <a:schemeClr val="dk2"/>
                </a:solidFill>
                <a:latin typeface="Lato"/>
                <a:ea typeface="Lato"/>
                <a:cs typeface="Lato"/>
                <a:sym typeface="Lato"/>
              </a:rPr>
              <a:t>Big </a:t>
            </a:r>
            <a:r>
              <a:rPr b="1" lang="en-US" sz="1600">
                <a:solidFill>
                  <a:schemeClr val="dk2"/>
                </a:solidFill>
                <a:latin typeface="Lato"/>
                <a:ea typeface="Lato"/>
                <a:cs typeface="Lato"/>
                <a:sym typeface="Lato"/>
              </a:rPr>
              <a:t>country</a:t>
            </a:r>
            <a:endParaRPr/>
          </a:p>
        </p:txBody>
      </p:sp>
      <p:sp>
        <p:nvSpPr>
          <p:cNvPr id="747" name="Google Shape;747;p16"/>
          <p:cNvSpPr txBox="1"/>
          <p:nvPr/>
        </p:nvSpPr>
        <p:spPr>
          <a:xfrm>
            <a:off x="6459925" y="1907890"/>
            <a:ext cx="2415911" cy="210364"/>
          </a:xfrm>
          <a:prstGeom prst="rect">
            <a:avLst/>
          </a:prstGeom>
          <a:noFill/>
          <a:ln>
            <a:noFill/>
          </a:ln>
        </p:spPr>
        <p:txBody>
          <a:bodyPr anchorCtr="0" anchor="t" bIns="41125" lIns="82275" spcFirstLastPara="1" rIns="82275" wrap="square" tIns="41125">
            <a:spAutoFit/>
          </a:bodyPr>
          <a:lstStyle/>
          <a:p>
            <a:pPr indent="0" lvl="0" marL="0" marR="0" rtl="0" algn="l">
              <a:lnSpc>
                <a:spcPct val="110000"/>
              </a:lnSpc>
              <a:spcBef>
                <a:spcPts val="0"/>
              </a:spcBef>
              <a:spcAft>
                <a:spcPts val="0"/>
              </a:spcAft>
              <a:buNone/>
            </a:pPr>
            <a:r>
              <a:rPr lang="en-US" sz="825">
                <a:solidFill>
                  <a:schemeClr val="dk1"/>
                </a:solidFill>
                <a:latin typeface="Lato"/>
                <a:ea typeface="Lato"/>
                <a:cs typeface="Lato"/>
                <a:sym typeface="Lato"/>
              </a:rPr>
              <a:t>Farms = properties = stations</a:t>
            </a:r>
            <a:endParaRPr sz="825">
              <a:solidFill>
                <a:schemeClr val="dk1"/>
              </a:solidFill>
              <a:latin typeface="Lato"/>
              <a:ea typeface="Lato"/>
              <a:cs typeface="Lato"/>
              <a:sym typeface="Lato"/>
            </a:endParaRPr>
          </a:p>
        </p:txBody>
      </p:sp>
      <p:sp>
        <p:nvSpPr>
          <p:cNvPr id="748" name="Google Shape;748;p16"/>
          <p:cNvSpPr/>
          <p:nvPr/>
        </p:nvSpPr>
        <p:spPr>
          <a:xfrm>
            <a:off x="6428420" y="3000605"/>
            <a:ext cx="1995200" cy="329307"/>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275">
                <a:solidFill>
                  <a:schemeClr val="dk2"/>
                </a:solidFill>
                <a:latin typeface="Lato"/>
                <a:ea typeface="Lato"/>
                <a:cs typeface="Lato"/>
                <a:sym typeface="Lato"/>
              </a:rPr>
              <a:t>Lack of </a:t>
            </a:r>
            <a:r>
              <a:rPr b="1" lang="en-US" sz="1600">
                <a:solidFill>
                  <a:schemeClr val="dk2"/>
                </a:solidFill>
                <a:latin typeface="Lato"/>
                <a:ea typeface="Lato"/>
                <a:cs typeface="Lato"/>
                <a:sym typeface="Lato"/>
              </a:rPr>
              <a:t>infrastructure</a:t>
            </a:r>
            <a:endParaRPr b="1" sz="1600">
              <a:solidFill>
                <a:schemeClr val="dk2"/>
              </a:solidFill>
              <a:latin typeface="Lato"/>
              <a:ea typeface="Lato"/>
              <a:cs typeface="Lato"/>
              <a:sym typeface="Lato"/>
            </a:endParaRPr>
          </a:p>
        </p:txBody>
      </p:sp>
      <p:sp>
        <p:nvSpPr>
          <p:cNvPr id="749" name="Google Shape;749;p16"/>
          <p:cNvSpPr txBox="1"/>
          <p:nvPr/>
        </p:nvSpPr>
        <p:spPr>
          <a:xfrm>
            <a:off x="6439129" y="3275318"/>
            <a:ext cx="2415911" cy="210364"/>
          </a:xfrm>
          <a:prstGeom prst="rect">
            <a:avLst/>
          </a:prstGeom>
          <a:noFill/>
          <a:ln>
            <a:noFill/>
          </a:ln>
        </p:spPr>
        <p:txBody>
          <a:bodyPr anchorCtr="0" anchor="t" bIns="41125" lIns="82275" spcFirstLastPara="1" rIns="82275" wrap="square" tIns="41125">
            <a:spAutoFit/>
          </a:bodyPr>
          <a:lstStyle/>
          <a:p>
            <a:pPr indent="0" lvl="0" marL="0" marR="0" rtl="0" algn="l">
              <a:lnSpc>
                <a:spcPct val="110000"/>
              </a:lnSpc>
              <a:spcBef>
                <a:spcPts val="0"/>
              </a:spcBef>
              <a:spcAft>
                <a:spcPts val="0"/>
              </a:spcAft>
              <a:buNone/>
            </a:pPr>
            <a:r>
              <a:rPr lang="en-US" sz="825">
                <a:solidFill>
                  <a:schemeClr val="dk1"/>
                </a:solidFill>
                <a:latin typeface="Lato"/>
                <a:ea typeface="Lato"/>
                <a:cs typeface="Lato"/>
                <a:sym typeface="Lato"/>
              </a:rPr>
              <a:t>(Fences)</a:t>
            </a:r>
            <a:endParaRPr sz="825">
              <a:solidFill>
                <a:schemeClr val="dk1"/>
              </a:solidFill>
              <a:latin typeface="Lato"/>
              <a:ea typeface="Lato"/>
              <a:cs typeface="Lato"/>
              <a:sym typeface="Lato"/>
            </a:endParaRPr>
          </a:p>
        </p:txBody>
      </p:sp>
      <p:sp>
        <p:nvSpPr>
          <p:cNvPr id="750" name="Google Shape;750;p16"/>
          <p:cNvSpPr/>
          <p:nvPr/>
        </p:nvSpPr>
        <p:spPr>
          <a:xfrm>
            <a:off x="6430773" y="3730759"/>
            <a:ext cx="1511093" cy="329307"/>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275">
                <a:solidFill>
                  <a:schemeClr val="dk2"/>
                </a:solidFill>
                <a:latin typeface="Lato"/>
                <a:ea typeface="Lato"/>
                <a:cs typeface="Lato"/>
                <a:sym typeface="Lato"/>
              </a:rPr>
              <a:t>&lt;100% </a:t>
            </a:r>
            <a:r>
              <a:rPr b="1" lang="en-US" sz="1600">
                <a:solidFill>
                  <a:schemeClr val="dk2"/>
                </a:solidFill>
                <a:latin typeface="Lato"/>
                <a:ea typeface="Lato"/>
                <a:cs typeface="Lato"/>
                <a:sym typeface="Lato"/>
              </a:rPr>
              <a:t>Musters</a:t>
            </a:r>
            <a:r>
              <a:rPr b="1" lang="en-US" sz="1275">
                <a:solidFill>
                  <a:schemeClr val="dk2"/>
                </a:solidFill>
                <a:latin typeface="Lato"/>
                <a:ea typeface="Lato"/>
                <a:cs typeface="Lato"/>
                <a:sym typeface="Lato"/>
              </a:rPr>
              <a:t> </a:t>
            </a:r>
            <a:endParaRPr b="1" sz="1275">
              <a:solidFill>
                <a:schemeClr val="dk2"/>
              </a:solidFill>
              <a:latin typeface="Lato"/>
              <a:ea typeface="Lato"/>
              <a:cs typeface="Lato"/>
              <a:sym typeface="Lato"/>
            </a:endParaRPr>
          </a:p>
        </p:txBody>
      </p:sp>
      <p:sp>
        <p:nvSpPr>
          <p:cNvPr id="751" name="Google Shape;751;p16"/>
          <p:cNvSpPr/>
          <p:nvPr/>
        </p:nvSpPr>
        <p:spPr>
          <a:xfrm>
            <a:off x="6436774" y="4383847"/>
            <a:ext cx="1891004" cy="279293"/>
          </a:xfrm>
          <a:prstGeom prst="rect">
            <a:avLst/>
          </a:prstGeom>
          <a:noFill/>
          <a:ln>
            <a:noFill/>
          </a:ln>
        </p:spPr>
        <p:txBody>
          <a:bodyPr anchorCtr="0" anchor="t" bIns="41125" lIns="82275" spcFirstLastPara="1" rIns="82275" wrap="square" tIns="41125">
            <a:spAutoFit/>
          </a:bodyPr>
          <a:lstStyle/>
          <a:p>
            <a:pPr indent="0" lvl="0" marL="0" marR="0" rtl="0" algn="l">
              <a:spcBef>
                <a:spcPts val="0"/>
              </a:spcBef>
              <a:spcAft>
                <a:spcPts val="0"/>
              </a:spcAft>
              <a:buNone/>
            </a:pPr>
            <a:r>
              <a:rPr b="1" lang="en-US" sz="1275">
                <a:solidFill>
                  <a:schemeClr val="dk2"/>
                </a:solidFill>
                <a:latin typeface="Lato"/>
                <a:ea typeface="Lato"/>
                <a:cs typeface="Lato"/>
                <a:sym typeface="Lato"/>
              </a:rPr>
              <a:t>Limited TB test efficacy</a:t>
            </a:r>
            <a:endParaRPr b="1" sz="1275">
              <a:solidFill>
                <a:schemeClr val="dk2"/>
              </a:solidFill>
              <a:latin typeface="Lato"/>
              <a:ea typeface="Lato"/>
              <a:cs typeface="Lato"/>
              <a:sym typeface="Lato"/>
            </a:endParaRPr>
          </a:p>
        </p:txBody>
      </p:sp>
      <p:pic>
        <p:nvPicPr>
          <p:cNvPr descr="Map&#10;&#10;Description automatically generated" id="752" name="Google Shape;752;p16"/>
          <p:cNvPicPr preferRelativeResize="0"/>
          <p:nvPr/>
        </p:nvPicPr>
        <p:blipFill rotWithShape="1">
          <a:blip r:embed="rId9">
            <a:alphaModFix/>
          </a:blip>
          <a:srcRect b="0" l="0" r="0" t="0"/>
          <a:stretch/>
        </p:blipFill>
        <p:spPr>
          <a:xfrm>
            <a:off x="-148184" y="96826"/>
            <a:ext cx="5064343" cy="5386113"/>
          </a:xfrm>
          <a:prstGeom prst="rect">
            <a:avLst/>
          </a:prstGeom>
          <a:noFill/>
          <a:ln>
            <a:noFill/>
          </a:ln>
        </p:spPr>
      </p:pic>
      <p:pic>
        <p:nvPicPr>
          <p:cNvPr descr="Chart, line chart&#10;&#10;Description automatically generated" id="753" name="Google Shape;753;p16"/>
          <p:cNvPicPr preferRelativeResize="0"/>
          <p:nvPr/>
        </p:nvPicPr>
        <p:blipFill rotWithShape="1">
          <a:blip r:embed="rId10">
            <a:alphaModFix/>
          </a:blip>
          <a:srcRect b="0" l="0" r="0" t="0"/>
          <a:stretch/>
        </p:blipFill>
        <p:spPr>
          <a:xfrm>
            <a:off x="-244328" y="354038"/>
            <a:ext cx="5603132" cy="5168202"/>
          </a:xfrm>
          <a:prstGeom prst="rect">
            <a:avLst/>
          </a:prstGeom>
          <a:noFill/>
          <a:ln>
            <a:noFill/>
          </a:ln>
        </p:spPr>
      </p:pic>
      <p:pic>
        <p:nvPicPr>
          <p:cNvPr descr="gulf" id="754" name="Google Shape;754;p16"/>
          <p:cNvPicPr preferRelativeResize="0"/>
          <p:nvPr/>
        </p:nvPicPr>
        <p:blipFill rotWithShape="1">
          <a:blip r:embed="rId11">
            <a:alphaModFix/>
          </a:blip>
          <a:srcRect b="0" l="0" r="0" t="0"/>
          <a:stretch/>
        </p:blipFill>
        <p:spPr>
          <a:xfrm>
            <a:off x="-820456" y="-37700"/>
            <a:ext cx="5961449" cy="5168202"/>
          </a:xfrm>
          <a:prstGeom prst="rect">
            <a:avLst/>
          </a:prstGeom>
          <a:noFill/>
          <a:ln>
            <a:noFill/>
          </a:ln>
        </p:spPr>
      </p:pic>
      <p:pic>
        <p:nvPicPr>
          <p:cNvPr descr="A picture containing tree, grass, outdoor, standing&#10;&#10;Description automatically generated" id="755" name="Google Shape;755;p16"/>
          <p:cNvPicPr preferRelativeResize="0"/>
          <p:nvPr/>
        </p:nvPicPr>
        <p:blipFill rotWithShape="1">
          <a:blip r:embed="rId12">
            <a:alphaModFix/>
          </a:blip>
          <a:srcRect b="0" l="0" r="16326" t="0"/>
          <a:stretch/>
        </p:blipFill>
        <p:spPr>
          <a:xfrm>
            <a:off x="-582111" y="165338"/>
            <a:ext cx="5758194" cy="4859680"/>
          </a:xfrm>
          <a:prstGeom prst="rect">
            <a:avLst/>
          </a:prstGeom>
          <a:noFill/>
          <a:ln>
            <a:noFill/>
          </a:ln>
        </p:spPr>
      </p:pic>
      <p:pic>
        <p:nvPicPr>
          <p:cNvPr descr="A picture containing outdoor, ground, sport, dirt&#10;&#10;Description automatically generated" id="756" name="Google Shape;756;p16"/>
          <p:cNvPicPr preferRelativeResize="0"/>
          <p:nvPr/>
        </p:nvPicPr>
        <p:blipFill rotWithShape="1">
          <a:blip r:embed="rId13">
            <a:alphaModFix/>
          </a:blip>
          <a:srcRect b="0" l="0" r="0" t="0"/>
          <a:stretch/>
        </p:blipFill>
        <p:spPr>
          <a:xfrm>
            <a:off x="910013" y="-37292"/>
            <a:ext cx="3493215" cy="5202317"/>
          </a:xfrm>
          <a:prstGeom prst="rect">
            <a:avLst/>
          </a:prstGeom>
          <a:noFill/>
          <a:ln>
            <a:noFill/>
          </a:ln>
        </p:spPr>
      </p:pic>
      <p:pic>
        <p:nvPicPr>
          <p:cNvPr id="757" name="Google Shape;757;p16"/>
          <p:cNvPicPr preferRelativeResize="0"/>
          <p:nvPr/>
        </p:nvPicPr>
        <p:blipFill rotWithShape="1">
          <a:blip r:embed="rId14">
            <a:alphaModFix/>
          </a:blip>
          <a:srcRect b="0" l="0" r="0" t="0"/>
          <a:stretch/>
        </p:blipFill>
        <p:spPr>
          <a:xfrm>
            <a:off x="49405" y="645231"/>
            <a:ext cx="5188852" cy="3934326"/>
          </a:xfrm>
          <a:prstGeom prst="rect">
            <a:avLst/>
          </a:prstGeom>
          <a:noFill/>
          <a:ln>
            <a:noFill/>
          </a:ln>
        </p:spPr>
      </p:pic>
      <p:pic>
        <p:nvPicPr>
          <p:cNvPr descr="A person standing next to a fence with cows behind it&#10;&#10;Description automatically generated with medium confidence" id="758" name="Google Shape;758;p16"/>
          <p:cNvPicPr preferRelativeResize="0"/>
          <p:nvPr/>
        </p:nvPicPr>
        <p:blipFill rotWithShape="1">
          <a:blip r:embed="rId15">
            <a:alphaModFix/>
          </a:blip>
          <a:srcRect b="0" l="0" r="0" t="0"/>
          <a:stretch/>
        </p:blipFill>
        <p:spPr>
          <a:xfrm>
            <a:off x="-170510" y="757365"/>
            <a:ext cx="5351613" cy="4018061"/>
          </a:xfrm>
          <a:prstGeom prst="rect">
            <a:avLst/>
          </a:prstGeom>
          <a:noFill/>
          <a:ln>
            <a:noFill/>
          </a:ln>
        </p:spPr>
      </p:pic>
      <p:sp>
        <p:nvSpPr>
          <p:cNvPr id="759" name="Google Shape;759;p16"/>
          <p:cNvSpPr txBox="1"/>
          <p:nvPr/>
        </p:nvSpPr>
        <p:spPr>
          <a:xfrm>
            <a:off x="6459925" y="4010052"/>
            <a:ext cx="2415911" cy="210364"/>
          </a:xfrm>
          <a:prstGeom prst="rect">
            <a:avLst/>
          </a:prstGeom>
          <a:noFill/>
          <a:ln>
            <a:noFill/>
          </a:ln>
        </p:spPr>
        <p:txBody>
          <a:bodyPr anchorCtr="0" anchor="t" bIns="41125" lIns="82275" spcFirstLastPara="1" rIns="82275" wrap="square" tIns="41125">
            <a:spAutoFit/>
          </a:bodyPr>
          <a:lstStyle/>
          <a:p>
            <a:pPr indent="0" lvl="0" marL="0" marR="0" rtl="0" algn="l">
              <a:lnSpc>
                <a:spcPct val="110000"/>
              </a:lnSpc>
              <a:spcBef>
                <a:spcPts val="0"/>
              </a:spcBef>
              <a:spcAft>
                <a:spcPts val="0"/>
              </a:spcAft>
              <a:buNone/>
            </a:pPr>
            <a:r>
              <a:rPr lang="en-US" sz="825">
                <a:solidFill>
                  <a:schemeClr val="dk1"/>
                </a:solidFill>
                <a:latin typeface="Lato"/>
                <a:ea typeface="Lato"/>
                <a:cs typeface="Lato"/>
                <a:sym typeface="Lato"/>
              </a:rPr>
              <a:t>(rounding up cattle)</a:t>
            </a:r>
            <a:endParaRPr sz="825">
              <a:solidFill>
                <a:schemeClr val="dk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718"/>
                                        </p:tgtEl>
                                      </p:cBhvr>
                                    </p:animEffect>
                                    <p:set>
                                      <p:cBhvr>
                                        <p:cTn dur="1" fill="hold">
                                          <p:stCondLst>
                                            <p:cond delay="500"/>
                                          </p:stCondLst>
                                        </p:cTn>
                                        <p:tgtEl>
                                          <p:spTgt spid="71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500"/>
                                        <p:tgtEl>
                                          <p:spTgt spid="743"/>
                                        </p:tgtEl>
                                      </p:cBhvr>
                                    </p:animEffect>
                                  </p:childTnLst>
                                </p:cTn>
                              </p:par>
                              <p:par>
                                <p:cTn fill="hold" nodeType="with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500"/>
                                        <p:tgtEl>
                                          <p:spTgt spid="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52"/>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44"/>
                                        </p:tgtEl>
                                        <p:attrNameLst>
                                          <p:attrName>style.visibility</p:attrName>
                                        </p:attrNameLst>
                                      </p:cBhvr>
                                      <p:to>
                                        <p:strVal val="visible"/>
                                      </p:to>
                                    </p:set>
                                    <p:anim calcmode="lin" valueType="num">
                                      <p:cBhvr additive="base">
                                        <p:cTn dur="500"/>
                                        <p:tgtEl>
                                          <p:spTgt spid="744"/>
                                        </p:tgtEl>
                                        <p:attrNameLst>
                                          <p:attrName>ppt_w</p:attrName>
                                        </p:attrNameLst>
                                      </p:cBhvr>
                                      <p:tavLst>
                                        <p:tav fmla="" tm="0">
                                          <p:val>
                                            <p:strVal val="0"/>
                                          </p:val>
                                        </p:tav>
                                        <p:tav fmla="" tm="100000">
                                          <p:val>
                                            <p:strVal val="#ppt_w"/>
                                          </p:val>
                                        </p:tav>
                                      </p:tavLst>
                                    </p:anim>
                                    <p:anim calcmode="lin" valueType="num">
                                      <p:cBhvr additive="base">
                                        <p:cTn dur="500"/>
                                        <p:tgtEl>
                                          <p:spTgt spid="74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45"/>
                                        </p:tgtEl>
                                        <p:attrNameLst>
                                          <p:attrName>style.visibility</p:attrName>
                                        </p:attrNameLst>
                                      </p:cBhvr>
                                      <p:to>
                                        <p:strVal val="visible"/>
                                      </p:to>
                                    </p:set>
                                    <p:anim calcmode="lin" valueType="num">
                                      <p:cBhvr additive="base">
                                        <p:cTn dur="500"/>
                                        <p:tgtEl>
                                          <p:spTgt spid="745"/>
                                        </p:tgtEl>
                                        <p:attrNameLst>
                                          <p:attrName>ppt_w</p:attrName>
                                        </p:attrNameLst>
                                      </p:cBhvr>
                                      <p:tavLst>
                                        <p:tav fmla="" tm="0">
                                          <p:val>
                                            <p:strVal val="0"/>
                                          </p:val>
                                        </p:tav>
                                        <p:tav fmla="" tm="100000">
                                          <p:val>
                                            <p:strVal val="#ppt_w"/>
                                          </p:val>
                                        </p:tav>
                                      </p:tavLst>
                                    </p:anim>
                                    <p:anim calcmode="lin" valueType="num">
                                      <p:cBhvr additive="base">
                                        <p:cTn dur="500"/>
                                        <p:tgtEl>
                                          <p:spTgt spid="745"/>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7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53"/>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46"/>
                                        </p:tgtEl>
                                        <p:attrNameLst>
                                          <p:attrName>style.visibility</p:attrName>
                                        </p:attrNameLst>
                                      </p:cBhvr>
                                      <p:to>
                                        <p:strVal val="visible"/>
                                      </p:to>
                                    </p:set>
                                    <p:anim calcmode="lin" valueType="num">
                                      <p:cBhvr additive="base">
                                        <p:cTn dur="500"/>
                                        <p:tgtEl>
                                          <p:spTgt spid="746"/>
                                        </p:tgtEl>
                                        <p:attrNameLst>
                                          <p:attrName>ppt_w</p:attrName>
                                        </p:attrNameLst>
                                      </p:cBhvr>
                                      <p:tavLst>
                                        <p:tav fmla="" tm="0">
                                          <p:val>
                                            <p:strVal val="0"/>
                                          </p:val>
                                        </p:tav>
                                        <p:tav fmla="" tm="100000">
                                          <p:val>
                                            <p:strVal val="#ppt_w"/>
                                          </p:val>
                                        </p:tav>
                                      </p:tavLst>
                                    </p:anim>
                                    <p:anim calcmode="lin" valueType="num">
                                      <p:cBhvr additive="base">
                                        <p:cTn dur="500"/>
                                        <p:tgtEl>
                                          <p:spTgt spid="74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47"/>
                                        </p:tgtEl>
                                        <p:attrNameLst>
                                          <p:attrName>style.visibility</p:attrName>
                                        </p:attrNameLst>
                                      </p:cBhvr>
                                      <p:to>
                                        <p:strVal val="visible"/>
                                      </p:to>
                                    </p:set>
                                    <p:anim calcmode="lin" valueType="num">
                                      <p:cBhvr additive="base">
                                        <p:cTn dur="500"/>
                                        <p:tgtEl>
                                          <p:spTgt spid="747"/>
                                        </p:tgtEl>
                                        <p:attrNameLst>
                                          <p:attrName>ppt_w</p:attrName>
                                        </p:attrNameLst>
                                      </p:cBhvr>
                                      <p:tavLst>
                                        <p:tav fmla="" tm="0">
                                          <p:val>
                                            <p:strVal val="0"/>
                                          </p:val>
                                        </p:tav>
                                        <p:tav fmla="" tm="100000">
                                          <p:val>
                                            <p:strVal val="#ppt_w"/>
                                          </p:val>
                                        </p:tav>
                                      </p:tavLst>
                                    </p:anim>
                                    <p:anim calcmode="lin" valueType="num">
                                      <p:cBhvr additive="base">
                                        <p:cTn dur="500"/>
                                        <p:tgtEl>
                                          <p:spTgt spid="747"/>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54"/>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40"/>
                                        </p:tgtEl>
                                        <p:attrNameLst>
                                          <p:attrName>style.visibility</p:attrName>
                                        </p:attrNameLst>
                                      </p:cBhvr>
                                      <p:to>
                                        <p:strVal val="visible"/>
                                      </p:to>
                                    </p:set>
                                    <p:anim calcmode="lin" valueType="num">
                                      <p:cBhvr additive="base">
                                        <p:cTn dur="500"/>
                                        <p:tgtEl>
                                          <p:spTgt spid="740"/>
                                        </p:tgtEl>
                                        <p:attrNameLst>
                                          <p:attrName>ppt_w</p:attrName>
                                        </p:attrNameLst>
                                      </p:cBhvr>
                                      <p:tavLst>
                                        <p:tav fmla="" tm="0">
                                          <p:val>
                                            <p:strVal val="0"/>
                                          </p:val>
                                        </p:tav>
                                        <p:tav fmla="" tm="100000">
                                          <p:val>
                                            <p:strVal val="#ppt_w"/>
                                          </p:val>
                                        </p:tav>
                                      </p:tavLst>
                                    </p:anim>
                                    <p:anim calcmode="lin" valueType="num">
                                      <p:cBhvr additive="base">
                                        <p:cTn dur="500"/>
                                        <p:tgtEl>
                                          <p:spTgt spid="74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41"/>
                                        </p:tgtEl>
                                        <p:attrNameLst>
                                          <p:attrName>style.visibility</p:attrName>
                                        </p:attrNameLst>
                                      </p:cBhvr>
                                      <p:to>
                                        <p:strVal val="visible"/>
                                      </p:to>
                                    </p:set>
                                    <p:anim calcmode="lin" valueType="num">
                                      <p:cBhvr additive="base">
                                        <p:cTn dur="500"/>
                                        <p:tgtEl>
                                          <p:spTgt spid="741"/>
                                        </p:tgtEl>
                                        <p:attrNameLst>
                                          <p:attrName>ppt_w</p:attrName>
                                        </p:attrNameLst>
                                      </p:cBhvr>
                                      <p:tavLst>
                                        <p:tav fmla="" tm="0">
                                          <p:val>
                                            <p:strVal val="0"/>
                                          </p:val>
                                        </p:tav>
                                        <p:tav fmla="" tm="100000">
                                          <p:val>
                                            <p:strVal val="#ppt_w"/>
                                          </p:val>
                                        </p:tav>
                                      </p:tavLst>
                                    </p:anim>
                                    <p:anim calcmode="lin" valueType="num">
                                      <p:cBhvr additive="base">
                                        <p:cTn dur="500"/>
                                        <p:tgtEl>
                                          <p:spTgt spid="74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55"/>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48"/>
                                        </p:tgtEl>
                                        <p:attrNameLst>
                                          <p:attrName>style.visibility</p:attrName>
                                        </p:attrNameLst>
                                      </p:cBhvr>
                                      <p:to>
                                        <p:strVal val="visible"/>
                                      </p:to>
                                    </p:set>
                                    <p:anim calcmode="lin" valueType="num">
                                      <p:cBhvr additive="base">
                                        <p:cTn dur="500"/>
                                        <p:tgtEl>
                                          <p:spTgt spid="748"/>
                                        </p:tgtEl>
                                        <p:attrNameLst>
                                          <p:attrName>ppt_w</p:attrName>
                                        </p:attrNameLst>
                                      </p:cBhvr>
                                      <p:tavLst>
                                        <p:tav fmla="" tm="0">
                                          <p:val>
                                            <p:strVal val="0"/>
                                          </p:val>
                                        </p:tav>
                                        <p:tav fmla="" tm="100000">
                                          <p:val>
                                            <p:strVal val="#ppt_w"/>
                                          </p:val>
                                        </p:tav>
                                      </p:tavLst>
                                    </p:anim>
                                    <p:anim calcmode="lin" valueType="num">
                                      <p:cBhvr additive="base">
                                        <p:cTn dur="500"/>
                                        <p:tgtEl>
                                          <p:spTgt spid="74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49"/>
                                        </p:tgtEl>
                                        <p:attrNameLst>
                                          <p:attrName>style.visibility</p:attrName>
                                        </p:attrNameLst>
                                      </p:cBhvr>
                                      <p:to>
                                        <p:strVal val="visible"/>
                                      </p:to>
                                    </p:set>
                                    <p:anim calcmode="lin" valueType="num">
                                      <p:cBhvr additive="base">
                                        <p:cTn dur="500"/>
                                        <p:tgtEl>
                                          <p:spTgt spid="749"/>
                                        </p:tgtEl>
                                        <p:attrNameLst>
                                          <p:attrName>ppt_w</p:attrName>
                                        </p:attrNameLst>
                                      </p:cBhvr>
                                      <p:tavLst>
                                        <p:tav fmla="" tm="0">
                                          <p:val>
                                            <p:strVal val="0"/>
                                          </p:val>
                                        </p:tav>
                                        <p:tav fmla="" tm="100000">
                                          <p:val>
                                            <p:strVal val="#ppt_w"/>
                                          </p:val>
                                        </p:tav>
                                      </p:tavLst>
                                    </p:anim>
                                    <p:anim calcmode="lin" valueType="num">
                                      <p:cBhvr additive="base">
                                        <p:cTn dur="500"/>
                                        <p:tgtEl>
                                          <p:spTgt spid="749"/>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56"/>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500"/>
                                        <p:tgtEl>
                                          <p:spTgt spid="750"/>
                                        </p:tgtEl>
                                        <p:attrNameLst>
                                          <p:attrName>ppt_w</p:attrName>
                                        </p:attrNameLst>
                                      </p:cBhvr>
                                      <p:tavLst>
                                        <p:tav fmla="" tm="0">
                                          <p:val>
                                            <p:strVal val="0"/>
                                          </p:val>
                                        </p:tav>
                                        <p:tav fmla="" tm="100000">
                                          <p:val>
                                            <p:strVal val="#ppt_w"/>
                                          </p:val>
                                        </p:tav>
                                      </p:tavLst>
                                    </p:anim>
                                    <p:anim calcmode="lin" valueType="num">
                                      <p:cBhvr additive="base">
                                        <p:cTn dur="500"/>
                                        <p:tgtEl>
                                          <p:spTgt spid="75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59"/>
                                        </p:tgtEl>
                                        <p:attrNameLst>
                                          <p:attrName>style.visibility</p:attrName>
                                        </p:attrNameLst>
                                      </p:cBhvr>
                                      <p:to>
                                        <p:strVal val="visible"/>
                                      </p:to>
                                    </p:set>
                                    <p:anim calcmode="lin" valueType="num">
                                      <p:cBhvr additive="base">
                                        <p:cTn dur="500"/>
                                        <p:tgtEl>
                                          <p:spTgt spid="759"/>
                                        </p:tgtEl>
                                        <p:attrNameLst>
                                          <p:attrName>ppt_w</p:attrName>
                                        </p:attrNameLst>
                                      </p:cBhvr>
                                      <p:tavLst>
                                        <p:tav fmla="" tm="0">
                                          <p:val>
                                            <p:strVal val="0"/>
                                          </p:val>
                                        </p:tav>
                                        <p:tav fmla="" tm="100000">
                                          <p:val>
                                            <p:strVal val="#ppt_w"/>
                                          </p:val>
                                        </p:tav>
                                      </p:tavLst>
                                    </p:anim>
                                    <p:anim calcmode="lin" valueType="num">
                                      <p:cBhvr additive="base">
                                        <p:cTn dur="500"/>
                                        <p:tgtEl>
                                          <p:spTgt spid="75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500"/>
                                        <p:tgtEl>
                                          <p:spTgt spid="7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57"/>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500"/>
                                        <p:tgtEl>
                                          <p:spTgt spid="751"/>
                                        </p:tgtEl>
                                        <p:attrNameLst>
                                          <p:attrName>ppt_w</p:attrName>
                                        </p:attrNameLst>
                                      </p:cBhvr>
                                      <p:tavLst>
                                        <p:tav fmla="" tm="0">
                                          <p:val>
                                            <p:strVal val="0"/>
                                          </p:val>
                                        </p:tav>
                                        <p:tav fmla="" tm="100000">
                                          <p:val>
                                            <p:strVal val="#ppt_w"/>
                                          </p:val>
                                        </p:tav>
                                      </p:tavLst>
                                    </p:anim>
                                    <p:anim calcmode="lin" valueType="num">
                                      <p:cBhvr additive="base">
                                        <p:cTn dur="500"/>
                                        <p:tgtEl>
                                          <p:spTgt spid="751"/>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500"/>
                                        <p:tgtEl>
                                          <p:spTgt spid="7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4" name="Shape 764"/>
        <p:cNvGrpSpPr/>
        <p:nvPr/>
      </p:nvGrpSpPr>
      <p:grpSpPr>
        <a:xfrm>
          <a:off x="0" y="0"/>
          <a:ext cx="0" cy="0"/>
          <a:chOff x="0" y="0"/>
          <a:chExt cx="0" cy="0"/>
        </a:xfrm>
      </p:grpSpPr>
      <p:pic>
        <p:nvPicPr>
          <p:cNvPr descr="A group of men working on a construction site&#10;&#10;Description automatically generated with low confidence" id="765" name="Google Shape;765;p17"/>
          <p:cNvPicPr preferRelativeResize="0"/>
          <p:nvPr/>
        </p:nvPicPr>
        <p:blipFill rotWithShape="1">
          <a:blip r:embed="rId3">
            <a:alphaModFix/>
          </a:blip>
          <a:srcRect b="4858" l="0" r="0" t="15650"/>
          <a:stretch/>
        </p:blipFill>
        <p:spPr>
          <a:xfrm>
            <a:off x="-1" y="7"/>
            <a:ext cx="9144000" cy="5143493"/>
          </a:xfrm>
          <a:prstGeom prst="rect">
            <a:avLst/>
          </a:prstGeom>
          <a:noFill/>
          <a:ln>
            <a:noFill/>
          </a:ln>
        </p:spPr>
      </p:pic>
      <p:sp>
        <p:nvSpPr>
          <p:cNvPr id="766" name="Google Shape;766;p17"/>
          <p:cNvSpPr/>
          <p:nvPr/>
        </p:nvSpPr>
        <p:spPr>
          <a:xfrm>
            <a:off x="-312110" y="748632"/>
            <a:ext cx="4841492" cy="4780631"/>
          </a:xfrm>
          <a:prstGeom prst="ellipse">
            <a:avLst/>
          </a:prstGeom>
          <a:solidFill>
            <a:schemeClr val="lt2">
              <a:alpha val="77647"/>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Lato Light"/>
              <a:ea typeface="Lato Light"/>
              <a:cs typeface="Lato Light"/>
              <a:sym typeface="Lato Light"/>
            </a:endParaRPr>
          </a:p>
        </p:txBody>
      </p:sp>
      <p:sp>
        <p:nvSpPr>
          <p:cNvPr id="767" name="Google Shape;767;p17"/>
          <p:cNvSpPr txBox="1"/>
          <p:nvPr>
            <p:ph type="title"/>
          </p:nvPr>
        </p:nvSpPr>
        <p:spPr>
          <a:xfrm>
            <a:off x="532089" y="1199719"/>
            <a:ext cx="3153103" cy="100706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0000"/>
              </a:buClr>
              <a:buSzPts val="3600"/>
              <a:buFont typeface="Calibri"/>
              <a:buNone/>
            </a:pPr>
            <a:r>
              <a:rPr b="1" lang="en-US" sz="2700">
                <a:latin typeface="Calibri"/>
                <a:ea typeface="Calibri"/>
                <a:cs typeface="Calibri"/>
                <a:sym typeface="Calibri"/>
              </a:rPr>
              <a:t>Approved Property Program</a:t>
            </a:r>
            <a:endParaRPr sz="2700"/>
          </a:p>
        </p:txBody>
      </p:sp>
      <p:sp>
        <p:nvSpPr>
          <p:cNvPr id="768" name="Google Shape;768;p17"/>
          <p:cNvSpPr txBox="1"/>
          <p:nvPr>
            <p:ph idx="1" type="body"/>
          </p:nvPr>
        </p:nvSpPr>
        <p:spPr>
          <a:xfrm>
            <a:off x="269736" y="2227584"/>
            <a:ext cx="4130814" cy="3022441"/>
          </a:xfrm>
          <a:prstGeom prst="rect">
            <a:avLst/>
          </a:prstGeom>
          <a:noFill/>
          <a:ln>
            <a:noFill/>
          </a:ln>
        </p:spPr>
        <p:txBody>
          <a:bodyPr anchorCtr="0" anchor="ctr" bIns="45700" lIns="91425" spcFirstLastPara="1" rIns="91425" wrap="square" tIns="45700">
            <a:normAutofit lnSpcReduction="10000"/>
          </a:bodyPr>
          <a:lstStyle/>
          <a:p>
            <a:pPr indent="-171434" lvl="0" marL="171434" rtl="0" algn="l">
              <a:lnSpc>
                <a:spcPct val="90000"/>
              </a:lnSpc>
              <a:spcBef>
                <a:spcPts val="0"/>
              </a:spcBef>
              <a:spcAft>
                <a:spcPts val="0"/>
              </a:spcAft>
              <a:buClr>
                <a:schemeClr val="lt1"/>
              </a:buClr>
              <a:buSzPts val="2000"/>
              <a:buChar char="•"/>
            </a:pPr>
            <a:r>
              <a:rPr lang="en-US" sz="1350">
                <a:latin typeface="Lato"/>
                <a:ea typeface="Lato"/>
                <a:cs typeface="Lato"/>
                <a:sym typeface="Lato"/>
              </a:rPr>
              <a:t>Property Details &amp; TB History</a:t>
            </a:r>
            <a:endParaRPr/>
          </a:p>
          <a:p>
            <a:pPr indent="-171434" lvl="0" marL="171434" rtl="0" algn="l">
              <a:lnSpc>
                <a:spcPct val="90000"/>
              </a:lnSpc>
              <a:spcBef>
                <a:spcPts val="750"/>
              </a:spcBef>
              <a:spcAft>
                <a:spcPts val="0"/>
              </a:spcAft>
              <a:buClr>
                <a:schemeClr val="lt1"/>
              </a:buClr>
              <a:buSzPts val="2000"/>
              <a:buChar char="•"/>
            </a:pPr>
            <a:r>
              <a:rPr lang="en-US" sz="1350">
                <a:latin typeface="Lato"/>
                <a:ea typeface="Lato"/>
                <a:cs typeface="Lato"/>
                <a:sym typeface="Lato"/>
              </a:rPr>
              <a:t>Program Summary &amp; Problems Anticipated</a:t>
            </a:r>
            <a:endParaRPr/>
          </a:p>
          <a:p>
            <a:pPr indent="-171434" lvl="0" marL="171434" rtl="0" algn="l">
              <a:lnSpc>
                <a:spcPct val="90000"/>
              </a:lnSpc>
              <a:spcBef>
                <a:spcPts val="750"/>
              </a:spcBef>
              <a:spcAft>
                <a:spcPts val="0"/>
              </a:spcAft>
              <a:buClr>
                <a:schemeClr val="lt1"/>
              </a:buClr>
              <a:buSzPts val="2000"/>
              <a:buChar char="•"/>
            </a:pPr>
            <a:r>
              <a:rPr lang="en-US" sz="1350">
                <a:latin typeface="Lato"/>
                <a:ea typeface="Lato"/>
                <a:cs typeface="Lato"/>
                <a:sym typeface="Lato"/>
              </a:rPr>
              <a:t>Program Details By Group, including:</a:t>
            </a:r>
            <a:endParaRPr/>
          </a:p>
          <a:p>
            <a:pPr indent="-171434" lvl="1" marL="514301" rtl="0" algn="l">
              <a:lnSpc>
                <a:spcPct val="90000"/>
              </a:lnSpc>
              <a:spcBef>
                <a:spcPts val="375"/>
              </a:spcBef>
              <a:spcAft>
                <a:spcPts val="0"/>
              </a:spcAft>
              <a:buClr>
                <a:schemeClr val="lt1"/>
              </a:buClr>
              <a:buSzPts val="2000"/>
              <a:buChar char="•"/>
            </a:pPr>
            <a:r>
              <a:rPr lang="en-US" sz="1350">
                <a:latin typeface="Lato"/>
                <a:ea typeface="Lato"/>
                <a:cs typeface="Lato"/>
                <a:sym typeface="Lato"/>
              </a:rPr>
              <a:t>Identification</a:t>
            </a:r>
            <a:endParaRPr/>
          </a:p>
          <a:p>
            <a:pPr indent="-171434" lvl="1" marL="514301" rtl="0" algn="l">
              <a:lnSpc>
                <a:spcPct val="90000"/>
              </a:lnSpc>
              <a:spcBef>
                <a:spcPts val="375"/>
              </a:spcBef>
              <a:spcAft>
                <a:spcPts val="0"/>
              </a:spcAft>
              <a:buClr>
                <a:schemeClr val="lt1"/>
              </a:buClr>
              <a:buSzPts val="2000"/>
              <a:buChar char="•"/>
            </a:pPr>
            <a:r>
              <a:rPr lang="en-US" sz="1350">
                <a:latin typeface="Lato"/>
                <a:ea typeface="Lato"/>
                <a:cs typeface="Lato"/>
                <a:sym typeface="Lato"/>
              </a:rPr>
              <a:t>Testing</a:t>
            </a:r>
            <a:endParaRPr/>
          </a:p>
          <a:p>
            <a:pPr indent="-171434" lvl="1" marL="514301" rtl="0" algn="l">
              <a:lnSpc>
                <a:spcPct val="90000"/>
              </a:lnSpc>
              <a:spcBef>
                <a:spcPts val="375"/>
              </a:spcBef>
              <a:spcAft>
                <a:spcPts val="0"/>
              </a:spcAft>
              <a:buClr>
                <a:schemeClr val="lt1"/>
              </a:buClr>
              <a:buSzPts val="2000"/>
              <a:buChar char="•"/>
            </a:pPr>
            <a:r>
              <a:rPr lang="en-US" sz="1350">
                <a:latin typeface="Lato"/>
                <a:ea typeface="Lato"/>
                <a:cs typeface="Lato"/>
                <a:sym typeface="Lato"/>
              </a:rPr>
              <a:t>Internal movements</a:t>
            </a:r>
            <a:endParaRPr/>
          </a:p>
          <a:p>
            <a:pPr indent="-171434" lvl="1" marL="514301" rtl="0" algn="l">
              <a:lnSpc>
                <a:spcPct val="90000"/>
              </a:lnSpc>
              <a:spcBef>
                <a:spcPts val="375"/>
              </a:spcBef>
              <a:spcAft>
                <a:spcPts val="0"/>
              </a:spcAft>
              <a:buClr>
                <a:schemeClr val="lt1"/>
              </a:buClr>
              <a:buSzPts val="2000"/>
              <a:buChar char="•"/>
            </a:pPr>
            <a:r>
              <a:rPr lang="en-US" sz="1350">
                <a:latin typeface="Lato"/>
                <a:ea typeface="Lato"/>
                <a:cs typeface="Lato"/>
                <a:sym typeface="Lato"/>
              </a:rPr>
              <a:t>Depopulation</a:t>
            </a:r>
            <a:endParaRPr/>
          </a:p>
          <a:p>
            <a:pPr indent="-171434" lvl="1" marL="514301" rtl="0" algn="l">
              <a:lnSpc>
                <a:spcPct val="90000"/>
              </a:lnSpc>
              <a:spcBef>
                <a:spcPts val="375"/>
              </a:spcBef>
              <a:spcAft>
                <a:spcPts val="0"/>
              </a:spcAft>
              <a:buClr>
                <a:schemeClr val="lt1"/>
              </a:buClr>
              <a:buSzPts val="2000"/>
              <a:buChar char="•"/>
            </a:pPr>
            <a:r>
              <a:rPr lang="en-US" sz="1350">
                <a:latin typeface="Lato"/>
                <a:ea typeface="Lato"/>
                <a:cs typeface="Lato"/>
                <a:sym typeface="Lato"/>
              </a:rPr>
              <a:t>Paddock / area inspections</a:t>
            </a:r>
            <a:endParaRPr/>
          </a:p>
          <a:p>
            <a:pPr indent="-171434" lvl="1" marL="514301" rtl="0" algn="l">
              <a:lnSpc>
                <a:spcPct val="90000"/>
              </a:lnSpc>
              <a:spcBef>
                <a:spcPts val="375"/>
              </a:spcBef>
              <a:spcAft>
                <a:spcPts val="0"/>
              </a:spcAft>
              <a:buClr>
                <a:schemeClr val="lt1"/>
              </a:buClr>
              <a:buSzPts val="2000"/>
              <a:buChar char="•"/>
            </a:pPr>
            <a:r>
              <a:rPr lang="en-US" sz="1350">
                <a:latin typeface="Lato"/>
                <a:ea typeface="Lato"/>
                <a:cs typeface="Lato"/>
                <a:sym typeface="Lato"/>
              </a:rPr>
              <a:t>Status progression</a:t>
            </a:r>
            <a:endParaRPr/>
          </a:p>
          <a:p>
            <a:pPr indent="-171434" lvl="0" marL="171434" rtl="0" algn="l">
              <a:lnSpc>
                <a:spcPct val="90000"/>
              </a:lnSpc>
              <a:spcBef>
                <a:spcPts val="750"/>
              </a:spcBef>
              <a:spcAft>
                <a:spcPts val="0"/>
              </a:spcAft>
              <a:buClr>
                <a:schemeClr val="lt1"/>
              </a:buClr>
              <a:buSzPts val="2000"/>
              <a:buChar char="•"/>
            </a:pPr>
            <a:r>
              <a:rPr lang="en-US" sz="1350">
                <a:latin typeface="Lato"/>
                <a:ea typeface="Lato"/>
                <a:cs typeface="Lato"/>
                <a:sym typeface="Lato"/>
              </a:rPr>
              <a:t>Assistance measures </a:t>
            </a:r>
            <a:endParaRPr/>
          </a:p>
          <a:p>
            <a:pPr indent="-171434" lvl="0" marL="171434" rtl="0" algn="l">
              <a:lnSpc>
                <a:spcPct val="90000"/>
              </a:lnSpc>
              <a:spcBef>
                <a:spcPts val="750"/>
              </a:spcBef>
              <a:spcAft>
                <a:spcPts val="0"/>
              </a:spcAft>
              <a:buClr>
                <a:schemeClr val="lt1"/>
              </a:buClr>
              <a:buSzPts val="2000"/>
              <a:buChar char="•"/>
            </a:pPr>
            <a:r>
              <a:rPr lang="en-US" sz="1350">
                <a:latin typeface="Lato"/>
                <a:ea typeface="Lato"/>
                <a:cs typeface="Lato"/>
                <a:sym typeface="Lato"/>
              </a:rPr>
              <a:t>General program conditions - clean musters,    	notifications, facilities etc.</a:t>
            </a:r>
            <a:endParaRPr/>
          </a:p>
          <a:p>
            <a:pPr indent="-44446" lvl="0" marL="171434" rtl="0" algn="l">
              <a:lnSpc>
                <a:spcPct val="90000"/>
              </a:lnSpc>
              <a:spcBef>
                <a:spcPts val="750"/>
              </a:spcBef>
              <a:spcAft>
                <a:spcPts val="0"/>
              </a:spcAft>
              <a:buSzPts val="2000"/>
              <a:buNone/>
            </a:pPr>
            <a:r>
              <a:t/>
            </a:r>
            <a:endParaRPr sz="750">
              <a:latin typeface="Lato"/>
              <a:ea typeface="Lato"/>
              <a:cs typeface="Lato"/>
              <a:sym typeface="Lato"/>
            </a:endParaRPr>
          </a:p>
        </p:txBody>
      </p:sp>
      <p:grpSp>
        <p:nvGrpSpPr>
          <p:cNvPr id="769" name="Google Shape;769;p17"/>
          <p:cNvGrpSpPr/>
          <p:nvPr/>
        </p:nvGrpSpPr>
        <p:grpSpPr>
          <a:xfrm>
            <a:off x="772909" y="2086774"/>
            <a:ext cx="2671454" cy="34289"/>
            <a:chOff x="76200" y="4476750"/>
            <a:chExt cx="6858000" cy="91440"/>
          </a:xfrm>
        </p:grpSpPr>
        <p:sp>
          <p:nvSpPr>
            <p:cNvPr id="770" name="Google Shape;770;p17"/>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71" name="Google Shape;771;p17"/>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72" name="Google Shape;772;p17"/>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73" name="Google Shape;773;p17"/>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774" name="Google Shape;774;p17"/>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par>
                                <p:cTn fill="hold" nodeType="withEffect" presetClass="entr" presetID="10" presetSubtype="0">
                                  <p:stCondLst>
                                    <p:cond delay="0"/>
                                  </p:stCondLst>
                                  <p:childTnLst>
                                    <p:set>
                                      <p:cBhvr>
                                        <p:cTn dur="1" fill="hold">
                                          <p:stCondLst>
                                            <p:cond delay="0"/>
                                          </p:stCondLst>
                                        </p:cTn>
                                        <p:tgtEl>
                                          <p:spTgt spid="769"/>
                                        </p:tgtEl>
                                        <p:attrNameLst>
                                          <p:attrName>style.visibility</p:attrName>
                                        </p:attrNameLst>
                                      </p:cBhvr>
                                      <p:to>
                                        <p:strVal val="visible"/>
                                      </p:to>
                                    </p:set>
                                    <p:animEffect filter="fade" transition="in">
                                      <p:cBhvr>
                                        <p:cTn dur="500"/>
                                        <p:tgtEl>
                                          <p:spTgt spid="7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0" st="0"/>
                                            </p:txEl>
                                          </p:spTgt>
                                        </p:tgtEl>
                                        <p:attrNameLst>
                                          <p:attrName>style.visibility</p:attrName>
                                        </p:attrNameLst>
                                      </p:cBhvr>
                                      <p:to>
                                        <p:strVal val="visible"/>
                                      </p:to>
                                    </p:set>
                                    <p:animEffect filter="fade" transition="in">
                                      <p:cBhvr>
                                        <p:cTn dur="500"/>
                                        <p:tgtEl>
                                          <p:spTgt spid="7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1" st="1"/>
                                            </p:txEl>
                                          </p:spTgt>
                                        </p:tgtEl>
                                        <p:attrNameLst>
                                          <p:attrName>style.visibility</p:attrName>
                                        </p:attrNameLst>
                                      </p:cBhvr>
                                      <p:to>
                                        <p:strVal val="visible"/>
                                      </p:to>
                                    </p:set>
                                    <p:animEffect filter="fade" transition="in">
                                      <p:cBhvr>
                                        <p:cTn dur="500"/>
                                        <p:tgtEl>
                                          <p:spTgt spid="7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2" st="2"/>
                                            </p:txEl>
                                          </p:spTgt>
                                        </p:tgtEl>
                                        <p:attrNameLst>
                                          <p:attrName>style.visibility</p:attrName>
                                        </p:attrNameLst>
                                      </p:cBhvr>
                                      <p:to>
                                        <p:strVal val="visible"/>
                                      </p:to>
                                    </p:set>
                                    <p:animEffect filter="fade" transition="in">
                                      <p:cBhvr>
                                        <p:cTn dur="500"/>
                                        <p:tgtEl>
                                          <p:spTgt spid="7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3" st="3"/>
                                            </p:txEl>
                                          </p:spTgt>
                                        </p:tgtEl>
                                        <p:attrNameLst>
                                          <p:attrName>style.visibility</p:attrName>
                                        </p:attrNameLst>
                                      </p:cBhvr>
                                      <p:to>
                                        <p:strVal val="visible"/>
                                      </p:to>
                                    </p:set>
                                    <p:animEffect filter="fade" transition="in">
                                      <p:cBhvr>
                                        <p:cTn dur="500"/>
                                        <p:tgtEl>
                                          <p:spTgt spid="7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4" st="4"/>
                                            </p:txEl>
                                          </p:spTgt>
                                        </p:tgtEl>
                                        <p:attrNameLst>
                                          <p:attrName>style.visibility</p:attrName>
                                        </p:attrNameLst>
                                      </p:cBhvr>
                                      <p:to>
                                        <p:strVal val="visible"/>
                                      </p:to>
                                    </p:set>
                                    <p:animEffect filter="fade" transition="in">
                                      <p:cBhvr>
                                        <p:cTn dur="500"/>
                                        <p:tgtEl>
                                          <p:spTgt spid="76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5" st="5"/>
                                            </p:txEl>
                                          </p:spTgt>
                                        </p:tgtEl>
                                        <p:attrNameLst>
                                          <p:attrName>style.visibility</p:attrName>
                                        </p:attrNameLst>
                                      </p:cBhvr>
                                      <p:to>
                                        <p:strVal val="visible"/>
                                      </p:to>
                                    </p:set>
                                    <p:animEffect filter="fade" transition="in">
                                      <p:cBhvr>
                                        <p:cTn dur="500"/>
                                        <p:tgtEl>
                                          <p:spTgt spid="76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6" st="6"/>
                                            </p:txEl>
                                          </p:spTgt>
                                        </p:tgtEl>
                                        <p:attrNameLst>
                                          <p:attrName>style.visibility</p:attrName>
                                        </p:attrNameLst>
                                      </p:cBhvr>
                                      <p:to>
                                        <p:strVal val="visible"/>
                                      </p:to>
                                    </p:set>
                                    <p:animEffect filter="fade" transition="in">
                                      <p:cBhvr>
                                        <p:cTn dur="500"/>
                                        <p:tgtEl>
                                          <p:spTgt spid="76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7" st="7"/>
                                            </p:txEl>
                                          </p:spTgt>
                                        </p:tgtEl>
                                        <p:attrNameLst>
                                          <p:attrName>style.visibility</p:attrName>
                                        </p:attrNameLst>
                                      </p:cBhvr>
                                      <p:to>
                                        <p:strVal val="visible"/>
                                      </p:to>
                                    </p:set>
                                    <p:animEffect filter="fade" transition="in">
                                      <p:cBhvr>
                                        <p:cTn dur="500"/>
                                        <p:tgtEl>
                                          <p:spTgt spid="76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8" st="8"/>
                                            </p:txEl>
                                          </p:spTgt>
                                        </p:tgtEl>
                                        <p:attrNameLst>
                                          <p:attrName>style.visibility</p:attrName>
                                        </p:attrNameLst>
                                      </p:cBhvr>
                                      <p:to>
                                        <p:strVal val="visible"/>
                                      </p:to>
                                    </p:set>
                                    <p:animEffect filter="fade" transition="in">
                                      <p:cBhvr>
                                        <p:cTn dur="500"/>
                                        <p:tgtEl>
                                          <p:spTgt spid="76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9" st="9"/>
                                            </p:txEl>
                                          </p:spTgt>
                                        </p:tgtEl>
                                        <p:attrNameLst>
                                          <p:attrName>style.visibility</p:attrName>
                                        </p:attrNameLst>
                                      </p:cBhvr>
                                      <p:to>
                                        <p:strVal val="visible"/>
                                      </p:to>
                                    </p:set>
                                    <p:animEffect filter="fade" transition="in">
                                      <p:cBhvr>
                                        <p:cTn dur="500"/>
                                        <p:tgtEl>
                                          <p:spTgt spid="76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10" st="10"/>
                                            </p:txEl>
                                          </p:spTgt>
                                        </p:tgtEl>
                                        <p:attrNameLst>
                                          <p:attrName>style.visibility</p:attrName>
                                        </p:attrNameLst>
                                      </p:cBhvr>
                                      <p:to>
                                        <p:strVal val="visible"/>
                                      </p:to>
                                    </p:set>
                                    <p:animEffect filter="fade" transition="in">
                                      <p:cBhvr>
                                        <p:cTn dur="500"/>
                                        <p:tgtEl>
                                          <p:spTgt spid="768">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xEl>
                                              <p:pRg end="11" st="11"/>
                                            </p:txEl>
                                          </p:spTgt>
                                        </p:tgtEl>
                                        <p:attrNameLst>
                                          <p:attrName>style.visibility</p:attrName>
                                        </p:attrNameLst>
                                      </p:cBhvr>
                                      <p:to>
                                        <p:strVal val="visible"/>
                                      </p:to>
                                    </p:set>
                                    <p:animEffect filter="fade" transition="in">
                                      <p:cBhvr>
                                        <p:cTn dur="500"/>
                                        <p:tgtEl>
                                          <p:spTgt spid="768">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79" name="Shape 779"/>
        <p:cNvGrpSpPr/>
        <p:nvPr/>
      </p:nvGrpSpPr>
      <p:grpSpPr>
        <a:xfrm>
          <a:off x="0" y="0"/>
          <a:ext cx="0" cy="0"/>
          <a:chOff x="0" y="0"/>
          <a:chExt cx="0" cy="0"/>
        </a:xfrm>
      </p:grpSpPr>
      <p:sp>
        <p:nvSpPr>
          <p:cNvPr id="780" name="Google Shape;780;p18"/>
          <p:cNvSpPr txBox="1"/>
          <p:nvPr>
            <p:ph type="title"/>
          </p:nvPr>
        </p:nvSpPr>
        <p:spPr>
          <a:xfrm>
            <a:off x="5632405" y="242890"/>
            <a:ext cx="3065480" cy="1307306"/>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0000"/>
              </a:buClr>
              <a:buSzPts val="2700"/>
              <a:buFont typeface="Lato Black"/>
              <a:buNone/>
            </a:pPr>
            <a:r>
              <a:rPr b="1" lang="en-US" sz="2700">
                <a:latin typeface="Lato Black"/>
                <a:ea typeface="Lato Black"/>
                <a:cs typeface="Lato Black"/>
                <a:sym typeface="Lato Black"/>
              </a:rPr>
              <a:t>Case Study 1.</a:t>
            </a:r>
            <a:br>
              <a:rPr b="1" lang="en-US" sz="2700">
                <a:latin typeface="Lato Black"/>
                <a:ea typeface="Lato Black"/>
                <a:cs typeface="Lato Black"/>
                <a:sym typeface="Lato Black"/>
              </a:rPr>
            </a:br>
            <a:br>
              <a:rPr b="1" lang="en-US" sz="2700">
                <a:latin typeface="Lato Black"/>
                <a:ea typeface="Lato Black"/>
                <a:cs typeface="Lato Black"/>
                <a:sym typeface="Lato Black"/>
              </a:rPr>
            </a:br>
            <a:endParaRPr sz="1800"/>
          </a:p>
        </p:txBody>
      </p:sp>
      <p:pic>
        <p:nvPicPr>
          <p:cNvPr descr="Diagram&#10;&#10;Description automatically generated" id="781" name="Google Shape;781;p18"/>
          <p:cNvPicPr preferRelativeResize="0"/>
          <p:nvPr>
            <p:ph idx="4294967295" type="body"/>
          </p:nvPr>
        </p:nvPicPr>
        <p:blipFill rotWithShape="1">
          <a:blip r:embed="rId3">
            <a:alphaModFix/>
          </a:blip>
          <a:srcRect b="19197" l="0" r="1" t="11768"/>
          <a:stretch/>
        </p:blipFill>
        <p:spPr>
          <a:xfrm>
            <a:off x="0" y="0"/>
            <a:ext cx="5270500" cy="5143500"/>
          </a:xfrm>
          <a:prstGeom prst="rect">
            <a:avLst/>
          </a:prstGeom>
          <a:noFill/>
          <a:ln>
            <a:noFill/>
          </a:ln>
        </p:spPr>
      </p:pic>
      <p:grpSp>
        <p:nvGrpSpPr>
          <p:cNvPr id="782" name="Google Shape;782;p18"/>
          <p:cNvGrpSpPr/>
          <p:nvPr/>
        </p:nvGrpSpPr>
        <p:grpSpPr>
          <a:xfrm flipH="1" rot="10800000">
            <a:off x="5690227" y="868728"/>
            <a:ext cx="2671454" cy="34289"/>
            <a:chOff x="76200" y="4476750"/>
            <a:chExt cx="6858000" cy="91440"/>
          </a:xfrm>
        </p:grpSpPr>
        <p:sp>
          <p:nvSpPr>
            <p:cNvPr id="783" name="Google Shape;783;p18"/>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784" name="Google Shape;784;p18"/>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785" name="Google Shape;785;p18"/>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786" name="Google Shape;786;p18"/>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787" name="Google Shape;787;p18"/>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
        <p:nvSpPr>
          <p:cNvPr id="788" name="Google Shape;788;p18"/>
          <p:cNvSpPr txBox="1"/>
          <p:nvPr/>
        </p:nvSpPr>
        <p:spPr>
          <a:xfrm>
            <a:off x="5632405" y="1082278"/>
            <a:ext cx="3065480" cy="4793456"/>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0000"/>
              </a:buClr>
              <a:buSzPts val="1350"/>
              <a:buFont typeface="Lato"/>
              <a:buNone/>
            </a:pPr>
            <a:br>
              <a:rPr lang="en-US" sz="1350">
                <a:solidFill>
                  <a:schemeClr val="lt1"/>
                </a:solidFill>
                <a:latin typeface="Lato"/>
                <a:ea typeface="Lato"/>
                <a:cs typeface="Lato"/>
                <a:sym typeface="Lato"/>
              </a:rPr>
            </a:br>
            <a:r>
              <a:rPr lang="en-US" sz="1800">
                <a:solidFill>
                  <a:schemeClr val="lt1"/>
                </a:solidFill>
                <a:latin typeface="Lato"/>
                <a:ea typeface="Lato"/>
                <a:cs typeface="Lato"/>
                <a:sym typeface="Lato"/>
              </a:rPr>
              <a:t>90km x 110 km</a:t>
            </a: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Capacity 30,000 head</a:t>
            </a:r>
            <a:endParaRPr/>
          </a:p>
          <a:p>
            <a:pPr indent="0" lvl="0" marL="0" marR="0" rtl="0" algn="l">
              <a:lnSpc>
                <a:spcPct val="90000"/>
              </a:lnSpc>
              <a:spcBef>
                <a:spcPts val="0"/>
              </a:spcBef>
              <a:spcAft>
                <a:spcPts val="0"/>
              </a:spcAft>
              <a:buClr>
                <a:srgbClr val="FF0000"/>
              </a:buClr>
              <a:buSzPts val="1800"/>
              <a:buFont typeface="Bebas Neue"/>
              <a:buNone/>
            </a:pPr>
            <a:r>
              <a:t/>
            </a: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Bebas Neue"/>
              <a:buNone/>
            </a:pPr>
            <a:r>
              <a:t/>
            </a: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Lato"/>
              <a:buNone/>
            </a:pPr>
            <a:r>
              <a:rPr lang="en-US" sz="1800">
                <a:solidFill>
                  <a:schemeClr val="lt1"/>
                </a:solidFill>
                <a:latin typeface="Lato"/>
                <a:ea typeface="Lato"/>
                <a:cs typeface="Lato"/>
                <a:sym typeface="Lato"/>
              </a:rPr>
              <a:t>Previously infected.</a:t>
            </a: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Reached CF1 status through testing in 1986</a:t>
            </a:r>
            <a:endParaRPr/>
          </a:p>
          <a:p>
            <a:pPr indent="0" lvl="0" marL="0" marR="0" rtl="0" algn="l">
              <a:lnSpc>
                <a:spcPct val="90000"/>
              </a:lnSpc>
              <a:spcBef>
                <a:spcPts val="0"/>
              </a:spcBef>
              <a:spcAft>
                <a:spcPts val="0"/>
              </a:spcAft>
              <a:buClr>
                <a:srgbClr val="FF0000"/>
              </a:buClr>
              <a:buSzPts val="1800"/>
              <a:buFont typeface="Bebas Neue"/>
              <a:buNone/>
            </a:pPr>
            <a:r>
              <a:t/>
            </a: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Bebas Neue"/>
              <a:buNone/>
            </a:pPr>
            <a:r>
              <a:t/>
            </a: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Lato"/>
              <a:buNone/>
            </a:pPr>
            <a:r>
              <a:rPr lang="en-US" sz="1800">
                <a:solidFill>
                  <a:schemeClr val="lt1"/>
                </a:solidFill>
                <a:latin typeface="Lato"/>
                <a:ea typeface="Lato"/>
                <a:cs typeface="Lato"/>
                <a:sym typeface="Lato"/>
              </a:rPr>
              <a:t>Complex management operation.</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0" st="0"/>
                                            </p:txEl>
                                          </p:spTgt>
                                        </p:tgtEl>
                                        <p:attrNameLst>
                                          <p:attrName>style.visibility</p:attrName>
                                        </p:attrNameLst>
                                      </p:cBhvr>
                                      <p:to>
                                        <p:strVal val="visible"/>
                                      </p:to>
                                    </p:set>
                                    <p:animEffect filter="fade" transition="in">
                                      <p:cBhvr>
                                        <p:cTn dur="500"/>
                                        <p:tgtEl>
                                          <p:spTgt spid="7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1" st="1"/>
                                            </p:txEl>
                                          </p:spTgt>
                                        </p:tgtEl>
                                        <p:attrNameLst>
                                          <p:attrName>style.visibility</p:attrName>
                                        </p:attrNameLst>
                                      </p:cBhvr>
                                      <p:to>
                                        <p:strVal val="visible"/>
                                      </p:to>
                                    </p:set>
                                    <p:animEffect filter="fade" transition="in">
                                      <p:cBhvr>
                                        <p:cTn dur="500"/>
                                        <p:tgtEl>
                                          <p:spTgt spid="7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2" st="2"/>
                                            </p:txEl>
                                          </p:spTgt>
                                        </p:tgtEl>
                                        <p:attrNameLst>
                                          <p:attrName>style.visibility</p:attrName>
                                        </p:attrNameLst>
                                      </p:cBhvr>
                                      <p:to>
                                        <p:strVal val="visible"/>
                                      </p:to>
                                    </p:set>
                                    <p:animEffect filter="fade" transition="in">
                                      <p:cBhvr>
                                        <p:cTn dur="500"/>
                                        <p:tgtEl>
                                          <p:spTgt spid="7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3" st="3"/>
                                            </p:txEl>
                                          </p:spTgt>
                                        </p:tgtEl>
                                        <p:attrNameLst>
                                          <p:attrName>style.visibility</p:attrName>
                                        </p:attrNameLst>
                                      </p:cBhvr>
                                      <p:to>
                                        <p:strVal val="visible"/>
                                      </p:to>
                                    </p:set>
                                    <p:animEffect filter="fade" transition="in">
                                      <p:cBhvr>
                                        <p:cTn dur="500"/>
                                        <p:tgtEl>
                                          <p:spTgt spid="7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4" st="4"/>
                                            </p:txEl>
                                          </p:spTgt>
                                        </p:tgtEl>
                                        <p:attrNameLst>
                                          <p:attrName>style.visibility</p:attrName>
                                        </p:attrNameLst>
                                      </p:cBhvr>
                                      <p:to>
                                        <p:strVal val="visible"/>
                                      </p:to>
                                    </p:set>
                                    <p:animEffect filter="fade" transition="in">
                                      <p:cBhvr>
                                        <p:cTn dur="500"/>
                                        <p:tgtEl>
                                          <p:spTgt spid="7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5" st="5"/>
                                            </p:txEl>
                                          </p:spTgt>
                                        </p:tgtEl>
                                        <p:attrNameLst>
                                          <p:attrName>style.visibility</p:attrName>
                                        </p:attrNameLst>
                                      </p:cBhvr>
                                      <p:to>
                                        <p:strVal val="visible"/>
                                      </p:to>
                                    </p:set>
                                    <p:animEffect filter="fade" transition="in">
                                      <p:cBhvr>
                                        <p:cTn dur="500"/>
                                        <p:tgtEl>
                                          <p:spTgt spid="78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8">
                                            <p:txEl>
                                              <p:pRg end="6" st="6"/>
                                            </p:txEl>
                                          </p:spTgt>
                                        </p:tgtEl>
                                        <p:attrNameLst>
                                          <p:attrName>style.visibility</p:attrName>
                                        </p:attrNameLst>
                                      </p:cBhvr>
                                      <p:to>
                                        <p:strVal val="visible"/>
                                      </p:to>
                                    </p:set>
                                    <p:animEffect filter="fade" transition="in">
                                      <p:cBhvr>
                                        <p:cTn dur="500"/>
                                        <p:tgtEl>
                                          <p:spTgt spid="78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793" name="Shape 793"/>
        <p:cNvGrpSpPr/>
        <p:nvPr/>
      </p:nvGrpSpPr>
      <p:grpSpPr>
        <a:xfrm>
          <a:off x="0" y="0"/>
          <a:ext cx="0" cy="0"/>
          <a:chOff x="0" y="0"/>
          <a:chExt cx="0" cy="0"/>
        </a:xfrm>
      </p:grpSpPr>
      <p:pic>
        <p:nvPicPr>
          <p:cNvPr descr="Map&#10;&#10;Description automatically generated" id="794" name="Google Shape;794;p19"/>
          <p:cNvPicPr preferRelativeResize="0"/>
          <p:nvPr>
            <p:ph idx="4294967295" type="body"/>
          </p:nvPr>
        </p:nvPicPr>
        <p:blipFill rotWithShape="1">
          <a:blip r:embed="rId3">
            <a:alphaModFix/>
          </a:blip>
          <a:srcRect b="21480" l="0" r="1" t="9487"/>
          <a:stretch/>
        </p:blipFill>
        <p:spPr>
          <a:xfrm>
            <a:off x="0" y="0"/>
            <a:ext cx="5270500" cy="5143500"/>
          </a:xfrm>
          <a:prstGeom prst="rect">
            <a:avLst/>
          </a:prstGeom>
          <a:noFill/>
          <a:ln>
            <a:noFill/>
          </a:ln>
        </p:spPr>
      </p:pic>
      <p:sp>
        <p:nvSpPr>
          <p:cNvPr id="795" name="Google Shape;795;p19"/>
          <p:cNvSpPr txBox="1"/>
          <p:nvPr/>
        </p:nvSpPr>
        <p:spPr>
          <a:xfrm>
            <a:off x="5625262" y="285754"/>
            <a:ext cx="3065480" cy="878681"/>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0000"/>
              </a:buClr>
              <a:buSzPts val="2700"/>
              <a:buFont typeface="Lato Black"/>
              <a:buNone/>
            </a:pPr>
            <a:r>
              <a:rPr b="1" lang="en-US" sz="2700">
                <a:solidFill>
                  <a:schemeClr val="lt1"/>
                </a:solidFill>
                <a:latin typeface="Lato Black"/>
                <a:ea typeface="Lato Black"/>
                <a:cs typeface="Lato Black"/>
                <a:sym typeface="Lato Black"/>
              </a:rPr>
              <a:t>Case Study 1.</a:t>
            </a:r>
            <a:br>
              <a:rPr lang="en-US" sz="1800">
                <a:solidFill>
                  <a:schemeClr val="lt1"/>
                </a:solidFill>
                <a:latin typeface="Lato"/>
                <a:ea typeface="Lato"/>
                <a:cs typeface="Lato"/>
                <a:sym typeface="Lato"/>
              </a:rPr>
            </a:br>
            <a:endParaRPr sz="1800">
              <a:solidFill>
                <a:schemeClr val="lt1"/>
              </a:solidFill>
              <a:latin typeface="Lato"/>
              <a:ea typeface="Lato"/>
              <a:cs typeface="Lato"/>
              <a:sym typeface="Lato"/>
            </a:endParaRPr>
          </a:p>
        </p:txBody>
      </p:sp>
      <p:grpSp>
        <p:nvGrpSpPr>
          <p:cNvPr id="796" name="Google Shape;796;p19"/>
          <p:cNvGrpSpPr/>
          <p:nvPr/>
        </p:nvGrpSpPr>
        <p:grpSpPr>
          <a:xfrm flipH="1" rot="10800000">
            <a:off x="5690227" y="868728"/>
            <a:ext cx="2671454" cy="34289"/>
            <a:chOff x="76200" y="4476750"/>
            <a:chExt cx="6858000" cy="91440"/>
          </a:xfrm>
        </p:grpSpPr>
        <p:sp>
          <p:nvSpPr>
            <p:cNvPr id="797" name="Google Shape;797;p19"/>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798" name="Google Shape;798;p19"/>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799" name="Google Shape;799;p19"/>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00" name="Google Shape;800;p19"/>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01" name="Google Shape;801;p19"/>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
        <p:nvSpPr>
          <p:cNvPr id="802" name="Google Shape;802;p19"/>
          <p:cNvSpPr txBox="1"/>
          <p:nvPr/>
        </p:nvSpPr>
        <p:spPr>
          <a:xfrm>
            <a:off x="5625262" y="816511"/>
            <a:ext cx="3065480" cy="4793456"/>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Clr>
                <a:srgbClr val="FF0000"/>
              </a:buClr>
              <a:buSzPts val="1800"/>
              <a:buFont typeface="Bebas Neue"/>
              <a:buNone/>
            </a:pPr>
            <a:r>
              <a:t/>
            </a: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Bebas Neue"/>
              <a:buNone/>
            </a:pPr>
            <a:r>
              <a:t/>
            </a: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Lato"/>
              <a:buNone/>
            </a:pPr>
            <a:r>
              <a:rPr lang="en-US" sz="1800">
                <a:solidFill>
                  <a:schemeClr val="lt1"/>
                </a:solidFill>
                <a:latin typeface="Lato"/>
                <a:ea typeface="Lato"/>
                <a:cs typeface="Lato"/>
                <a:sym typeface="Lato"/>
              </a:rPr>
              <a:t>TB detected again 1987.</a:t>
            </a:r>
            <a:endParaRPr/>
          </a:p>
          <a:p>
            <a:pPr indent="0" lvl="0" marL="0" marR="0" rtl="0" algn="l">
              <a:lnSpc>
                <a:spcPct val="90000"/>
              </a:lnSpc>
              <a:spcBef>
                <a:spcPts val="0"/>
              </a:spcBef>
              <a:spcAft>
                <a:spcPts val="0"/>
              </a:spcAft>
              <a:buClr>
                <a:srgbClr val="FF0000"/>
              </a:buClr>
              <a:buSzPts val="1800"/>
              <a:buFont typeface="Lato"/>
              <a:buNone/>
            </a:pP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17 TB infected animals detected 1987 – 89.</a:t>
            </a:r>
            <a:endParaRPr/>
          </a:p>
          <a:p>
            <a:pPr indent="0" lvl="0" marL="0" marR="0" rtl="0" algn="l">
              <a:lnSpc>
                <a:spcPct val="90000"/>
              </a:lnSpc>
              <a:spcBef>
                <a:spcPts val="0"/>
              </a:spcBef>
              <a:spcAft>
                <a:spcPts val="0"/>
              </a:spcAft>
              <a:buClr>
                <a:srgbClr val="FF0000"/>
              </a:buClr>
              <a:buSzPts val="1800"/>
              <a:buFont typeface="Lato"/>
              <a:buNone/>
            </a:pP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All infected mobs depopulated</a:t>
            </a:r>
            <a:br>
              <a:rPr lang="en-US" sz="1800">
                <a:solidFill>
                  <a:schemeClr val="lt1"/>
                </a:solidFill>
                <a:latin typeface="Lato"/>
                <a:ea typeface="Lato"/>
                <a:cs typeface="Lato"/>
                <a:sym typeface="Lato"/>
              </a:rPr>
            </a:br>
            <a:endParaRPr sz="18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1800"/>
              <a:buFont typeface="Lato"/>
              <a:buNone/>
            </a:pP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Regained CF1 status 1989.</a:t>
            </a: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(20,000 head)</a:t>
            </a:r>
            <a:br>
              <a:rPr lang="en-US" sz="1800">
                <a:solidFill>
                  <a:schemeClr val="lt1"/>
                </a:solidFill>
                <a:latin typeface="Lato"/>
                <a:ea typeface="Lato"/>
                <a:cs typeface="Lato"/>
                <a:sym typeface="Lato"/>
              </a:rPr>
            </a:br>
            <a:r>
              <a:rPr lang="en-US" sz="1800">
                <a:solidFill>
                  <a:schemeClr val="lt1"/>
                </a:solidFill>
                <a:latin typeface="Lato"/>
                <a:ea typeface="Lato"/>
                <a:cs typeface="Lato"/>
                <a:sym typeface="Lato"/>
              </a:rPr>
              <a:t>Mob integrity critical.</a:t>
            </a:r>
            <a:endParaRPr sz="1800">
              <a:solidFill>
                <a:schemeClr val="lt1"/>
              </a:solidFill>
              <a:latin typeface="Lato"/>
              <a:ea typeface="Lato"/>
              <a:cs typeface="Lato"/>
              <a:sym typeface="Lato"/>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2"/>
          <p:cNvSpPr/>
          <p:nvPr/>
        </p:nvSpPr>
        <p:spPr>
          <a:xfrm>
            <a:off x="0" y="-24702"/>
            <a:ext cx="9144000" cy="5168202"/>
          </a:xfrm>
          <a:prstGeom prst="rect">
            <a:avLst/>
          </a:prstGeom>
          <a:solidFill>
            <a:srgbClr val="EEF7F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013" u="none" cap="none" strike="noStrike">
              <a:solidFill>
                <a:schemeClr val="lt1"/>
              </a:solidFill>
              <a:latin typeface="Roboto Thin"/>
              <a:ea typeface="Roboto Thin"/>
              <a:cs typeface="Roboto Thin"/>
              <a:sym typeface="Roboto Thin"/>
            </a:endParaRPr>
          </a:p>
        </p:txBody>
      </p:sp>
      <p:pic>
        <p:nvPicPr>
          <p:cNvPr descr="A picture containing text, map&#10;&#10;Description automatically generated" id="555" name="Google Shape;555;p2"/>
          <p:cNvPicPr preferRelativeResize="0"/>
          <p:nvPr>
            <p:ph idx="2" type="pic"/>
          </p:nvPr>
        </p:nvPicPr>
        <p:blipFill rotWithShape="1">
          <a:blip r:embed="rId3">
            <a:alphaModFix/>
          </a:blip>
          <a:srcRect b="41" l="0" r="0" t="-88"/>
          <a:stretch/>
        </p:blipFill>
        <p:spPr>
          <a:xfrm>
            <a:off x="1381125" y="-35024"/>
            <a:ext cx="6381750" cy="5178524"/>
          </a:xfrm>
          <a:prstGeom prst="rect">
            <a:avLst/>
          </a:prstGeom>
          <a:noFill/>
          <a:ln>
            <a:noFill/>
          </a:ln>
        </p:spPr>
      </p:pic>
    </p:spTree>
  </p:cSld>
  <p:clrMapOvr>
    <a:masterClrMapping/>
  </p:clrMapOvr>
  <p:transition spd="slow" p14:dur="1500">
    <p:split orient="ver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07" name="Shape 807"/>
        <p:cNvGrpSpPr/>
        <p:nvPr/>
      </p:nvGrpSpPr>
      <p:grpSpPr>
        <a:xfrm>
          <a:off x="0" y="0"/>
          <a:ext cx="0" cy="0"/>
          <a:chOff x="0" y="0"/>
          <a:chExt cx="0" cy="0"/>
        </a:xfrm>
      </p:grpSpPr>
      <p:pic>
        <p:nvPicPr>
          <p:cNvPr descr="A group of people standing on top of a wooden fence&#10;&#10;Description automatically generated" id="808" name="Google Shape;808;p20"/>
          <p:cNvPicPr preferRelativeResize="0"/>
          <p:nvPr/>
        </p:nvPicPr>
        <p:blipFill rotWithShape="1">
          <a:blip r:embed="rId3">
            <a:alphaModFix/>
          </a:blip>
          <a:srcRect b="11826" l="0" r="2" t="30599"/>
          <a:stretch/>
        </p:blipFill>
        <p:spPr>
          <a:xfrm>
            <a:off x="4159919" y="0"/>
            <a:ext cx="4984081" cy="1793498"/>
          </a:xfrm>
          <a:prstGeom prst="rect">
            <a:avLst/>
          </a:prstGeom>
          <a:noFill/>
          <a:ln>
            <a:noFill/>
          </a:ln>
        </p:spPr>
      </p:pic>
      <p:pic>
        <p:nvPicPr>
          <p:cNvPr descr="A picture containing person, ground&#10;&#10;Description automatically generated" id="809" name="Google Shape;809;p20"/>
          <p:cNvPicPr preferRelativeResize="0"/>
          <p:nvPr/>
        </p:nvPicPr>
        <p:blipFill rotWithShape="1">
          <a:blip r:embed="rId4">
            <a:alphaModFix/>
          </a:blip>
          <a:srcRect b="1" l="0" r="2" t="10381"/>
          <a:stretch/>
        </p:blipFill>
        <p:spPr>
          <a:xfrm>
            <a:off x="4159922" y="1793506"/>
            <a:ext cx="4984081" cy="3349993"/>
          </a:xfrm>
          <a:prstGeom prst="rect">
            <a:avLst/>
          </a:prstGeom>
          <a:noFill/>
          <a:ln>
            <a:noFill/>
          </a:ln>
        </p:spPr>
      </p:pic>
      <p:sp>
        <p:nvSpPr>
          <p:cNvPr id="810" name="Google Shape;810;p20"/>
          <p:cNvSpPr txBox="1"/>
          <p:nvPr>
            <p:ph type="title"/>
          </p:nvPr>
        </p:nvSpPr>
        <p:spPr>
          <a:xfrm>
            <a:off x="197811" y="219661"/>
            <a:ext cx="3481223" cy="1099841"/>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F0000"/>
              </a:buClr>
              <a:buSzPts val="3600"/>
              <a:buFont typeface="Lato"/>
              <a:buNone/>
            </a:pPr>
            <a:r>
              <a:rPr b="1" lang="en-US">
                <a:solidFill>
                  <a:schemeClr val="lt1"/>
                </a:solidFill>
                <a:latin typeface="Lato"/>
                <a:ea typeface="Lato"/>
                <a:cs typeface="Lato"/>
                <a:sym typeface="Lato"/>
              </a:rPr>
              <a:t>Our view of TB Testing</a:t>
            </a:r>
            <a:endParaRPr/>
          </a:p>
        </p:txBody>
      </p:sp>
      <p:sp>
        <p:nvSpPr>
          <p:cNvPr id="811" name="Google Shape;811;p20"/>
          <p:cNvSpPr txBox="1"/>
          <p:nvPr/>
        </p:nvSpPr>
        <p:spPr>
          <a:xfrm>
            <a:off x="140210" y="1604675"/>
            <a:ext cx="3596423" cy="3040490"/>
          </a:xfrm>
          <a:prstGeom prst="rect">
            <a:avLst/>
          </a:prstGeom>
          <a:noFill/>
          <a:ln>
            <a:noFill/>
          </a:ln>
        </p:spPr>
        <p:txBody>
          <a:bodyPr anchorCtr="0" anchor="t" bIns="34275" lIns="68575" spcFirstLastPara="1" rIns="68575" wrap="square" tIns="34275">
            <a:noAutofit/>
          </a:bodyPr>
          <a:lstStyle/>
          <a:p>
            <a:pPr indent="0" lvl="0" marL="171438" marR="0" rtl="0" algn="l">
              <a:lnSpc>
                <a:spcPct val="90000"/>
              </a:lnSpc>
              <a:spcBef>
                <a:spcPts val="0"/>
              </a:spcBef>
              <a:spcAft>
                <a:spcPts val="0"/>
              </a:spcAft>
              <a:buNone/>
            </a:pPr>
            <a:r>
              <a:rPr b="1" lang="en-US" sz="1800">
                <a:solidFill>
                  <a:schemeClr val="lt1"/>
                </a:solidFill>
                <a:latin typeface="Lato Light"/>
                <a:ea typeface="Lato Light"/>
                <a:cs typeface="Lato Light"/>
                <a:sym typeface="Lato Light"/>
              </a:rPr>
              <a:t>1. To provide some confidence mob is free </a:t>
            </a:r>
            <a:endParaRPr/>
          </a:p>
          <a:p>
            <a:pPr indent="0" lvl="0" marL="171438" marR="0" rtl="0" algn="l">
              <a:lnSpc>
                <a:spcPct val="90000"/>
              </a:lnSpc>
              <a:spcBef>
                <a:spcPts val="0"/>
              </a:spcBef>
              <a:spcAft>
                <a:spcPts val="0"/>
              </a:spcAft>
              <a:buNone/>
            </a:pPr>
            <a:r>
              <a:t/>
            </a:r>
            <a:endParaRPr b="1" sz="1800">
              <a:solidFill>
                <a:schemeClr val="lt1"/>
              </a:solidFill>
              <a:latin typeface="Lato Light"/>
              <a:ea typeface="Lato Light"/>
              <a:cs typeface="Lato Light"/>
              <a:sym typeface="Lato Light"/>
            </a:endParaRPr>
          </a:p>
          <a:p>
            <a:pPr indent="0" lvl="0" marL="171438" marR="0" rtl="0" algn="l">
              <a:lnSpc>
                <a:spcPct val="90000"/>
              </a:lnSpc>
              <a:spcBef>
                <a:spcPts val="0"/>
              </a:spcBef>
              <a:spcAft>
                <a:spcPts val="0"/>
              </a:spcAft>
              <a:buNone/>
            </a:pPr>
            <a:r>
              <a:rPr b="1" lang="en-US" sz="1800">
                <a:solidFill>
                  <a:schemeClr val="lt1"/>
                </a:solidFill>
                <a:latin typeface="Lato Light"/>
                <a:ea typeface="Lato Light"/>
                <a:cs typeface="Lato Light"/>
                <a:sym typeface="Lato Light"/>
              </a:rPr>
              <a:t>OR</a:t>
            </a:r>
            <a:endParaRPr/>
          </a:p>
          <a:p>
            <a:pPr indent="0" lvl="0" marL="171438" marR="0" rtl="0" algn="l">
              <a:lnSpc>
                <a:spcPct val="90000"/>
              </a:lnSpc>
              <a:spcBef>
                <a:spcPts val="0"/>
              </a:spcBef>
              <a:spcAft>
                <a:spcPts val="0"/>
              </a:spcAft>
              <a:buNone/>
            </a:pPr>
            <a:r>
              <a:t/>
            </a:r>
            <a:endParaRPr b="1" sz="1800">
              <a:solidFill>
                <a:schemeClr val="lt1"/>
              </a:solidFill>
              <a:latin typeface="Lato Light"/>
              <a:ea typeface="Lato Light"/>
              <a:cs typeface="Lato Light"/>
              <a:sym typeface="Lato Light"/>
            </a:endParaRPr>
          </a:p>
          <a:p>
            <a:pPr indent="0" lvl="0" marL="171430" marR="0" rtl="0" algn="l">
              <a:lnSpc>
                <a:spcPct val="90000"/>
              </a:lnSpc>
              <a:spcBef>
                <a:spcPts val="600"/>
              </a:spcBef>
              <a:spcAft>
                <a:spcPts val="0"/>
              </a:spcAft>
              <a:buNone/>
            </a:pPr>
            <a:r>
              <a:rPr b="1" lang="en-US" sz="1800">
                <a:solidFill>
                  <a:schemeClr val="lt1"/>
                </a:solidFill>
                <a:latin typeface="Lato Light"/>
                <a:ea typeface="Lato Light"/>
                <a:cs typeface="Lato Light"/>
                <a:sym typeface="Lato Light"/>
              </a:rPr>
              <a:t>2. To detect infection &amp; depopulate</a:t>
            </a:r>
            <a:endParaRPr/>
          </a:p>
          <a:p>
            <a:pPr indent="0" lvl="0" marL="171430" marR="0" rtl="0" algn="l">
              <a:lnSpc>
                <a:spcPct val="90000"/>
              </a:lnSpc>
              <a:spcBef>
                <a:spcPts val="600"/>
              </a:spcBef>
              <a:spcAft>
                <a:spcPts val="0"/>
              </a:spcAft>
              <a:buNone/>
            </a:pPr>
            <a:r>
              <a:t/>
            </a:r>
            <a:endParaRPr b="1" sz="1800">
              <a:solidFill>
                <a:schemeClr val="lt1"/>
              </a:solidFill>
              <a:latin typeface="Lato Light"/>
              <a:ea typeface="Lato Light"/>
              <a:cs typeface="Lato Light"/>
              <a:sym typeface="Lato Light"/>
            </a:endParaRPr>
          </a:p>
          <a:p>
            <a:pPr indent="-177800" lvl="0" marL="571444" marR="0" rtl="0" algn="l">
              <a:lnSpc>
                <a:spcPct val="90000"/>
              </a:lnSpc>
              <a:spcBef>
                <a:spcPts val="600"/>
              </a:spcBef>
              <a:spcAft>
                <a:spcPts val="0"/>
              </a:spcAft>
              <a:buClr>
                <a:schemeClr val="lt1"/>
              </a:buClr>
              <a:buSzPts val="2800"/>
              <a:buFont typeface="Arial"/>
              <a:buChar char="•"/>
            </a:pPr>
            <a:r>
              <a:rPr b="1" lang="en-US" sz="1800">
                <a:solidFill>
                  <a:schemeClr val="lt1"/>
                </a:solidFill>
                <a:latin typeface="Lato Light"/>
                <a:ea typeface="Lato Light"/>
                <a:cs typeface="Lato Light"/>
                <a:sym typeface="Lato Light"/>
              </a:rPr>
              <a:t>Not eradication tool by itself</a:t>
            </a:r>
            <a:endParaRPr b="1" sz="1800">
              <a:solidFill>
                <a:schemeClr val="lt1"/>
              </a:solidFill>
              <a:latin typeface="Lato Light"/>
              <a:ea typeface="Lato Light"/>
              <a:cs typeface="Lato Light"/>
              <a:sym typeface="Lato Light"/>
            </a:endParaRPr>
          </a:p>
          <a:p>
            <a:pPr indent="-177800" lvl="0" marL="571444" marR="0" rtl="0" algn="l">
              <a:lnSpc>
                <a:spcPct val="90000"/>
              </a:lnSpc>
              <a:spcBef>
                <a:spcPts val="600"/>
              </a:spcBef>
              <a:spcAft>
                <a:spcPts val="0"/>
              </a:spcAft>
              <a:buClr>
                <a:schemeClr val="lt1"/>
              </a:buClr>
              <a:buSzPts val="2800"/>
              <a:buFont typeface="Arial"/>
              <a:buChar char="•"/>
            </a:pPr>
            <a:r>
              <a:rPr b="1" lang="en-US" sz="1800">
                <a:solidFill>
                  <a:schemeClr val="lt1"/>
                </a:solidFill>
                <a:latin typeface="Lato Light"/>
                <a:ea typeface="Lato Light"/>
                <a:cs typeface="Lato Light"/>
                <a:sym typeface="Lato Light"/>
              </a:rPr>
              <a:t>“Only test cattle you think are free”</a:t>
            </a:r>
            <a:endParaRPr/>
          </a:p>
          <a:p>
            <a:pPr indent="-177800" lvl="0" marL="571444" marR="0" rtl="0" algn="l">
              <a:lnSpc>
                <a:spcPct val="90000"/>
              </a:lnSpc>
              <a:spcBef>
                <a:spcPts val="600"/>
              </a:spcBef>
              <a:spcAft>
                <a:spcPts val="0"/>
              </a:spcAft>
              <a:buClr>
                <a:schemeClr val="lt1"/>
              </a:buClr>
              <a:buSzPts val="2800"/>
              <a:buFont typeface="Arial"/>
              <a:buChar char="•"/>
            </a:pPr>
            <a:r>
              <a:rPr b="1" lang="en-US" sz="1800">
                <a:solidFill>
                  <a:schemeClr val="lt1"/>
                </a:solidFill>
                <a:latin typeface="Lato Light"/>
                <a:ea typeface="Lato Light"/>
                <a:cs typeface="Lato Light"/>
                <a:sym typeface="Lato Light"/>
              </a:rPr>
              <a:t>”Read ‘em hard”</a:t>
            </a:r>
            <a:endParaRPr b="1" sz="1800">
              <a:solidFill>
                <a:schemeClr val="lt1"/>
              </a:solidFill>
              <a:latin typeface="Lato Light"/>
              <a:ea typeface="Lato Light"/>
              <a:cs typeface="Lato Light"/>
              <a:sym typeface="Lato Light"/>
            </a:endParaRPr>
          </a:p>
        </p:txBody>
      </p:sp>
      <p:grpSp>
        <p:nvGrpSpPr>
          <p:cNvPr id="812" name="Google Shape;812;p20"/>
          <p:cNvGrpSpPr/>
          <p:nvPr/>
        </p:nvGrpSpPr>
        <p:grpSpPr>
          <a:xfrm flipH="1" rot="10800000">
            <a:off x="200025" y="1444944"/>
            <a:ext cx="8743949" cy="34289"/>
            <a:chOff x="76200" y="4476750"/>
            <a:chExt cx="6858000" cy="91440"/>
          </a:xfrm>
        </p:grpSpPr>
        <p:sp>
          <p:nvSpPr>
            <p:cNvPr id="813" name="Google Shape;813;p20"/>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814" name="Google Shape;814;p20"/>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815" name="Google Shape;815;p20"/>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816" name="Google Shape;816;p20"/>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817" name="Google Shape;817;p20"/>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0" st="0"/>
                                            </p:txEl>
                                          </p:spTgt>
                                        </p:tgtEl>
                                        <p:attrNameLst>
                                          <p:attrName>style.visibility</p:attrName>
                                        </p:attrNameLst>
                                      </p:cBhvr>
                                      <p:to>
                                        <p:strVal val="visible"/>
                                      </p:to>
                                    </p:set>
                                    <p:animEffect filter="fade" transition="in">
                                      <p:cBhvr>
                                        <p:cTn dur="500"/>
                                        <p:tgtEl>
                                          <p:spTgt spid="8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1" st="1"/>
                                            </p:txEl>
                                          </p:spTgt>
                                        </p:tgtEl>
                                        <p:attrNameLst>
                                          <p:attrName>style.visibility</p:attrName>
                                        </p:attrNameLst>
                                      </p:cBhvr>
                                      <p:to>
                                        <p:strVal val="visible"/>
                                      </p:to>
                                    </p:set>
                                    <p:animEffect filter="fade" transition="in">
                                      <p:cBhvr>
                                        <p:cTn dur="500"/>
                                        <p:tgtEl>
                                          <p:spTgt spid="8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2" st="2"/>
                                            </p:txEl>
                                          </p:spTgt>
                                        </p:tgtEl>
                                        <p:attrNameLst>
                                          <p:attrName>style.visibility</p:attrName>
                                        </p:attrNameLst>
                                      </p:cBhvr>
                                      <p:to>
                                        <p:strVal val="visible"/>
                                      </p:to>
                                    </p:set>
                                    <p:animEffect filter="fade" transition="in">
                                      <p:cBhvr>
                                        <p:cTn dur="500"/>
                                        <p:tgtEl>
                                          <p:spTgt spid="81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3" st="3"/>
                                            </p:txEl>
                                          </p:spTgt>
                                        </p:tgtEl>
                                        <p:attrNameLst>
                                          <p:attrName>style.visibility</p:attrName>
                                        </p:attrNameLst>
                                      </p:cBhvr>
                                      <p:to>
                                        <p:strVal val="visible"/>
                                      </p:to>
                                    </p:set>
                                    <p:animEffect filter="fade" transition="in">
                                      <p:cBhvr>
                                        <p:cTn dur="500"/>
                                        <p:tgtEl>
                                          <p:spTgt spid="81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4" st="4"/>
                                            </p:txEl>
                                          </p:spTgt>
                                        </p:tgtEl>
                                        <p:attrNameLst>
                                          <p:attrName>style.visibility</p:attrName>
                                        </p:attrNameLst>
                                      </p:cBhvr>
                                      <p:to>
                                        <p:strVal val="visible"/>
                                      </p:to>
                                    </p:set>
                                    <p:animEffect filter="fade" transition="in">
                                      <p:cBhvr>
                                        <p:cTn dur="500"/>
                                        <p:tgtEl>
                                          <p:spTgt spid="81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5" st="5"/>
                                            </p:txEl>
                                          </p:spTgt>
                                        </p:tgtEl>
                                        <p:attrNameLst>
                                          <p:attrName>style.visibility</p:attrName>
                                        </p:attrNameLst>
                                      </p:cBhvr>
                                      <p:to>
                                        <p:strVal val="visible"/>
                                      </p:to>
                                    </p:set>
                                    <p:animEffect filter="fade" transition="in">
                                      <p:cBhvr>
                                        <p:cTn dur="500"/>
                                        <p:tgtEl>
                                          <p:spTgt spid="81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6" st="6"/>
                                            </p:txEl>
                                          </p:spTgt>
                                        </p:tgtEl>
                                        <p:attrNameLst>
                                          <p:attrName>style.visibility</p:attrName>
                                        </p:attrNameLst>
                                      </p:cBhvr>
                                      <p:to>
                                        <p:strVal val="visible"/>
                                      </p:to>
                                    </p:set>
                                    <p:animEffect filter="fade" transition="in">
                                      <p:cBhvr>
                                        <p:cTn dur="500"/>
                                        <p:tgtEl>
                                          <p:spTgt spid="81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7" st="7"/>
                                            </p:txEl>
                                          </p:spTgt>
                                        </p:tgtEl>
                                        <p:attrNameLst>
                                          <p:attrName>style.visibility</p:attrName>
                                        </p:attrNameLst>
                                      </p:cBhvr>
                                      <p:to>
                                        <p:strVal val="visible"/>
                                      </p:to>
                                    </p:set>
                                    <p:animEffect filter="fade" transition="in">
                                      <p:cBhvr>
                                        <p:cTn dur="500"/>
                                        <p:tgtEl>
                                          <p:spTgt spid="81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xEl>
                                              <p:pRg end="8" st="8"/>
                                            </p:txEl>
                                          </p:spTgt>
                                        </p:tgtEl>
                                        <p:attrNameLst>
                                          <p:attrName>style.visibility</p:attrName>
                                        </p:attrNameLst>
                                      </p:cBhvr>
                                      <p:to>
                                        <p:strVal val="visible"/>
                                      </p:to>
                                    </p:set>
                                    <p:animEffect filter="fade" transition="in">
                                      <p:cBhvr>
                                        <p:cTn dur="500"/>
                                        <p:tgtEl>
                                          <p:spTgt spid="81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22" name="Shape 822"/>
        <p:cNvGrpSpPr/>
        <p:nvPr/>
      </p:nvGrpSpPr>
      <p:grpSpPr>
        <a:xfrm>
          <a:off x="0" y="0"/>
          <a:ext cx="0" cy="0"/>
          <a:chOff x="0" y="0"/>
          <a:chExt cx="0" cy="0"/>
        </a:xfrm>
      </p:grpSpPr>
      <p:sp>
        <p:nvSpPr>
          <p:cNvPr id="823" name="Google Shape;823;p21"/>
          <p:cNvSpPr txBox="1"/>
          <p:nvPr>
            <p:ph type="title"/>
          </p:nvPr>
        </p:nvSpPr>
        <p:spPr>
          <a:xfrm>
            <a:off x="628351" y="713990"/>
            <a:ext cx="3543398" cy="511923"/>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rgbClr val="FF0000"/>
              </a:buClr>
              <a:buSzPts val="2700"/>
              <a:buFont typeface="Lato Black"/>
              <a:buNone/>
            </a:pPr>
            <a:r>
              <a:rPr b="1" lang="en-US" sz="2700">
                <a:latin typeface="Lato Black"/>
                <a:ea typeface="Lato Black"/>
                <a:cs typeface="Lato Black"/>
                <a:sym typeface="Lato Black"/>
              </a:rPr>
              <a:t>Case Study 2.</a:t>
            </a:r>
            <a:endParaRPr sz="2100"/>
          </a:p>
        </p:txBody>
      </p:sp>
      <p:pic>
        <p:nvPicPr>
          <p:cNvPr descr="Map&#10;&#10;Description automatically generated" id="824" name="Google Shape;824;p21"/>
          <p:cNvPicPr preferRelativeResize="0"/>
          <p:nvPr/>
        </p:nvPicPr>
        <p:blipFill rotWithShape="1">
          <a:blip r:embed="rId3">
            <a:alphaModFix/>
          </a:blip>
          <a:srcRect b="0" l="0" r="0" t="0"/>
          <a:stretch/>
        </p:blipFill>
        <p:spPr>
          <a:xfrm>
            <a:off x="4969671" y="484999"/>
            <a:ext cx="3808327" cy="4173509"/>
          </a:xfrm>
          <a:prstGeom prst="rect">
            <a:avLst/>
          </a:prstGeom>
          <a:noFill/>
          <a:ln>
            <a:noFill/>
          </a:ln>
        </p:spPr>
      </p:pic>
      <p:grpSp>
        <p:nvGrpSpPr>
          <p:cNvPr id="825" name="Google Shape;825;p21"/>
          <p:cNvGrpSpPr/>
          <p:nvPr/>
        </p:nvGrpSpPr>
        <p:grpSpPr>
          <a:xfrm flipH="1" rot="10800000">
            <a:off x="702373" y="1311640"/>
            <a:ext cx="2671454" cy="34289"/>
            <a:chOff x="76200" y="4476750"/>
            <a:chExt cx="6858000" cy="91440"/>
          </a:xfrm>
        </p:grpSpPr>
        <p:sp>
          <p:nvSpPr>
            <p:cNvPr id="826" name="Google Shape;826;p21"/>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27" name="Google Shape;827;p21"/>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28" name="Google Shape;828;p21"/>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29" name="Google Shape;829;p21"/>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30" name="Google Shape;830;p21"/>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
        <p:nvSpPr>
          <p:cNvPr id="831" name="Google Shape;831;p21"/>
          <p:cNvSpPr txBox="1"/>
          <p:nvPr/>
        </p:nvSpPr>
        <p:spPr>
          <a:xfrm>
            <a:off x="670723" y="1680819"/>
            <a:ext cx="3543398" cy="2116759"/>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FF0000"/>
              </a:buClr>
              <a:buSzPts val="2100"/>
              <a:buFont typeface="Lato"/>
              <a:buNone/>
            </a:pPr>
            <a:r>
              <a:rPr lang="en-US" sz="2100">
                <a:solidFill>
                  <a:schemeClr val="lt1"/>
                </a:solidFill>
                <a:latin typeface="Lato"/>
                <a:ea typeface="Lato"/>
                <a:cs typeface="Lato"/>
                <a:sym typeface="Lato"/>
              </a:rPr>
              <a:t>27km x 10 km</a:t>
            </a:r>
            <a:br>
              <a:rPr lang="en-US" sz="2100">
                <a:solidFill>
                  <a:schemeClr val="lt1"/>
                </a:solidFill>
                <a:latin typeface="Lato"/>
                <a:ea typeface="Lato"/>
                <a:cs typeface="Lato"/>
                <a:sym typeface="Lato"/>
              </a:rPr>
            </a:br>
            <a:endParaRPr sz="21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2100"/>
              <a:buFont typeface="Lato"/>
              <a:buNone/>
            </a:pPr>
            <a:r>
              <a:rPr lang="en-US" sz="2100">
                <a:solidFill>
                  <a:schemeClr val="lt1"/>
                </a:solidFill>
                <a:latin typeface="Lato"/>
                <a:ea typeface="Lato"/>
                <a:cs typeface="Lato"/>
                <a:sym typeface="Lato"/>
              </a:rPr>
              <a:t>TB history in neighbours</a:t>
            </a:r>
            <a:br>
              <a:rPr lang="en-US" sz="2100">
                <a:solidFill>
                  <a:schemeClr val="lt1"/>
                </a:solidFill>
                <a:latin typeface="Lato"/>
                <a:ea typeface="Lato"/>
                <a:cs typeface="Lato"/>
                <a:sym typeface="Lato"/>
              </a:rPr>
            </a:br>
            <a:endParaRPr sz="21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2100"/>
              <a:buFont typeface="Lato"/>
              <a:buNone/>
            </a:pPr>
            <a:r>
              <a:rPr lang="en-US" sz="2100">
                <a:solidFill>
                  <a:schemeClr val="lt1"/>
                </a:solidFill>
                <a:latin typeface="Lato"/>
                <a:ea typeface="Lato"/>
                <a:cs typeface="Lato"/>
                <a:sym typeface="Lato"/>
              </a:rPr>
              <a:t>Very rough country</a:t>
            </a:r>
            <a:br>
              <a:rPr lang="en-US" sz="2100">
                <a:solidFill>
                  <a:schemeClr val="lt1"/>
                </a:solidFill>
                <a:latin typeface="Lato"/>
                <a:ea typeface="Lato"/>
                <a:cs typeface="Lato"/>
                <a:sym typeface="Lato"/>
              </a:rPr>
            </a:br>
            <a:endParaRPr sz="2100">
              <a:solidFill>
                <a:schemeClr val="lt1"/>
              </a:solidFill>
              <a:latin typeface="Lato"/>
              <a:ea typeface="Lato"/>
              <a:cs typeface="Lato"/>
              <a:sym typeface="Lato"/>
            </a:endParaRPr>
          </a:p>
          <a:p>
            <a:pPr indent="0" lvl="0" marL="0" marR="0" rtl="0" algn="l">
              <a:lnSpc>
                <a:spcPct val="90000"/>
              </a:lnSpc>
              <a:spcBef>
                <a:spcPts val="0"/>
              </a:spcBef>
              <a:spcAft>
                <a:spcPts val="0"/>
              </a:spcAft>
              <a:buClr>
                <a:srgbClr val="FF0000"/>
              </a:buClr>
              <a:buSzPts val="2100"/>
              <a:buFont typeface="Lato"/>
              <a:buNone/>
            </a:pPr>
            <a:r>
              <a:rPr lang="en-US" sz="2100">
                <a:solidFill>
                  <a:schemeClr val="lt1"/>
                </a:solidFill>
                <a:latin typeface="Lato"/>
                <a:ea typeface="Lato"/>
                <a:cs typeface="Lato"/>
                <a:sym typeface="Lato"/>
              </a:rPr>
              <a:t>Never tested</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xEl>
                                              <p:pRg end="0" st="0"/>
                                            </p:txEl>
                                          </p:spTgt>
                                        </p:tgtEl>
                                        <p:attrNameLst>
                                          <p:attrName>style.visibility</p:attrName>
                                        </p:attrNameLst>
                                      </p:cBhvr>
                                      <p:to>
                                        <p:strVal val="visible"/>
                                      </p:to>
                                    </p:set>
                                    <p:animEffect filter="fade" transition="in">
                                      <p:cBhvr>
                                        <p:cTn dur="500"/>
                                        <p:tgtEl>
                                          <p:spTgt spid="8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xEl>
                                              <p:pRg end="1" st="1"/>
                                            </p:txEl>
                                          </p:spTgt>
                                        </p:tgtEl>
                                        <p:attrNameLst>
                                          <p:attrName>style.visibility</p:attrName>
                                        </p:attrNameLst>
                                      </p:cBhvr>
                                      <p:to>
                                        <p:strVal val="visible"/>
                                      </p:to>
                                    </p:set>
                                    <p:animEffect filter="fade" transition="in">
                                      <p:cBhvr>
                                        <p:cTn dur="500"/>
                                        <p:tgtEl>
                                          <p:spTgt spid="8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xEl>
                                              <p:pRg end="2" st="2"/>
                                            </p:txEl>
                                          </p:spTgt>
                                        </p:tgtEl>
                                        <p:attrNameLst>
                                          <p:attrName>style.visibility</p:attrName>
                                        </p:attrNameLst>
                                      </p:cBhvr>
                                      <p:to>
                                        <p:strVal val="visible"/>
                                      </p:to>
                                    </p:set>
                                    <p:animEffect filter="fade" transition="in">
                                      <p:cBhvr>
                                        <p:cTn dur="500"/>
                                        <p:tgtEl>
                                          <p:spTgt spid="8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1">
                                            <p:txEl>
                                              <p:pRg end="3" st="3"/>
                                            </p:txEl>
                                          </p:spTgt>
                                        </p:tgtEl>
                                        <p:attrNameLst>
                                          <p:attrName>style.visibility</p:attrName>
                                        </p:attrNameLst>
                                      </p:cBhvr>
                                      <p:to>
                                        <p:strVal val="visible"/>
                                      </p:to>
                                    </p:set>
                                    <p:animEffect filter="fade" transition="in">
                                      <p:cBhvr>
                                        <p:cTn dur="500"/>
                                        <p:tgtEl>
                                          <p:spTgt spid="83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6" name="Shape 836"/>
        <p:cNvGrpSpPr/>
        <p:nvPr/>
      </p:nvGrpSpPr>
      <p:grpSpPr>
        <a:xfrm>
          <a:off x="0" y="0"/>
          <a:ext cx="0" cy="0"/>
          <a:chOff x="0" y="0"/>
          <a:chExt cx="0" cy="0"/>
        </a:xfrm>
      </p:grpSpPr>
      <p:pic>
        <p:nvPicPr>
          <p:cNvPr descr="Map&#10;&#10;Description automatically generated" id="837" name="Google Shape;837;p22"/>
          <p:cNvPicPr preferRelativeResize="0"/>
          <p:nvPr/>
        </p:nvPicPr>
        <p:blipFill rotWithShape="1">
          <a:blip r:embed="rId3">
            <a:alphaModFix/>
          </a:blip>
          <a:srcRect b="1" l="0" r="9171" t="0"/>
          <a:stretch/>
        </p:blipFill>
        <p:spPr>
          <a:xfrm>
            <a:off x="1922044" y="4"/>
            <a:ext cx="7221956" cy="5143499"/>
          </a:xfrm>
          <a:prstGeom prst="rect">
            <a:avLst/>
          </a:prstGeom>
          <a:noFill/>
          <a:ln>
            <a:noFill/>
          </a:ln>
        </p:spPr>
      </p:pic>
      <p:sp>
        <p:nvSpPr>
          <p:cNvPr id="838" name="Google Shape;838;p22"/>
          <p:cNvSpPr txBox="1"/>
          <p:nvPr>
            <p:ph type="title"/>
          </p:nvPr>
        </p:nvSpPr>
        <p:spPr>
          <a:xfrm>
            <a:off x="603504" y="256504"/>
            <a:ext cx="2909424" cy="1686092"/>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4000"/>
              <a:buFont typeface="Bebas Neue"/>
              <a:buNone/>
            </a:pPr>
            <a:r>
              <a:rPr b="1" lang="en-US" sz="4050"/>
              <a:t>?</a:t>
            </a:r>
            <a:br>
              <a:rPr b="1" lang="en-US" sz="4050"/>
            </a:br>
            <a:r>
              <a:rPr b="1" lang="en-US" sz="4050"/>
              <a:t>?</a:t>
            </a:r>
            <a:endParaRPr sz="40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8"/>
                                        </p:tgtEl>
                                        <p:attrNameLst>
                                          <p:attrName>style.visibility</p:attrName>
                                        </p:attrNameLst>
                                      </p:cBhvr>
                                      <p:to>
                                        <p:strVal val="visible"/>
                                      </p:to>
                                    </p:set>
                                    <p:animEffect filter="fade" transition="in">
                                      <p:cBhvr>
                                        <p:cTn dur="700"/>
                                        <p:tgtEl>
                                          <p:spTgt spid="8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43" name="Shape 843"/>
        <p:cNvGrpSpPr/>
        <p:nvPr/>
      </p:nvGrpSpPr>
      <p:grpSpPr>
        <a:xfrm>
          <a:off x="0" y="0"/>
          <a:ext cx="0" cy="0"/>
          <a:chOff x="0" y="0"/>
          <a:chExt cx="0" cy="0"/>
        </a:xfrm>
      </p:grpSpPr>
      <p:sp>
        <p:nvSpPr>
          <p:cNvPr id="844" name="Google Shape;844;p23"/>
          <p:cNvSpPr txBox="1"/>
          <p:nvPr>
            <p:ph type="title"/>
          </p:nvPr>
        </p:nvSpPr>
        <p:spPr>
          <a:xfrm>
            <a:off x="630936" y="534924"/>
            <a:ext cx="3865626" cy="898398"/>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3300"/>
              <a:buFont typeface="Lato Black"/>
              <a:buNone/>
            </a:pPr>
            <a:r>
              <a:rPr b="1" lang="en-US">
                <a:latin typeface="Lato Black"/>
                <a:ea typeface="Lato Black"/>
                <a:cs typeface="Lato Black"/>
                <a:sym typeface="Lato Black"/>
              </a:rPr>
              <a:t>Case Study 3. </a:t>
            </a:r>
            <a:endParaRPr/>
          </a:p>
        </p:txBody>
      </p:sp>
      <p:sp>
        <p:nvSpPr>
          <p:cNvPr id="845" name="Google Shape;845;p23"/>
          <p:cNvSpPr txBox="1"/>
          <p:nvPr/>
        </p:nvSpPr>
        <p:spPr>
          <a:xfrm>
            <a:off x="630936" y="1536192"/>
            <a:ext cx="3865626" cy="3092958"/>
          </a:xfrm>
          <a:prstGeom prst="rect">
            <a:avLst/>
          </a:prstGeom>
          <a:noFill/>
          <a:ln>
            <a:noFill/>
          </a:ln>
        </p:spPr>
        <p:txBody>
          <a:bodyPr anchorCtr="0" anchor="t" bIns="34275" lIns="68575" spcFirstLastPara="1" rIns="68575" wrap="square" tIns="34275">
            <a:normAutofit/>
          </a:bodyPr>
          <a:lstStyle/>
          <a:p>
            <a:pPr indent="0" lvl="0" marL="114284" marR="0" rtl="0" algn="l">
              <a:lnSpc>
                <a:spcPct val="90000"/>
              </a:lnSpc>
              <a:spcBef>
                <a:spcPts val="0"/>
              </a:spcBef>
              <a:spcAft>
                <a:spcPts val="0"/>
              </a:spcAft>
              <a:buNone/>
            </a:pPr>
            <a:r>
              <a:rPr lang="en-US" sz="2100">
                <a:solidFill>
                  <a:schemeClr val="lt1"/>
                </a:solidFill>
                <a:latin typeface="Lato"/>
                <a:ea typeface="Lato"/>
                <a:cs typeface="Lato"/>
                <a:sym typeface="Lato"/>
              </a:rPr>
              <a:t>10,000 square km</a:t>
            </a:r>
            <a:endParaRPr sz="2100">
              <a:solidFill>
                <a:schemeClr val="lt1"/>
              </a:solidFill>
              <a:latin typeface="Lato"/>
              <a:ea typeface="Lato"/>
              <a:cs typeface="Lato"/>
              <a:sym typeface="Lato"/>
            </a:endParaRPr>
          </a:p>
          <a:p>
            <a:pPr indent="0" lvl="0" marL="114284" marR="0" rtl="0" algn="l">
              <a:lnSpc>
                <a:spcPct val="90000"/>
              </a:lnSpc>
              <a:spcBef>
                <a:spcPts val="1400"/>
              </a:spcBef>
              <a:spcAft>
                <a:spcPts val="0"/>
              </a:spcAft>
              <a:buNone/>
            </a:pPr>
            <a:r>
              <a:rPr lang="en-US" sz="2100">
                <a:solidFill>
                  <a:schemeClr val="lt1"/>
                </a:solidFill>
                <a:latin typeface="Lato"/>
                <a:ea typeface="Lato"/>
                <a:cs typeface="Lato"/>
                <a:sym typeface="Lato"/>
              </a:rPr>
              <a:t> Unfenced</a:t>
            </a:r>
            <a:endParaRPr sz="2100">
              <a:solidFill>
                <a:schemeClr val="lt1"/>
              </a:solidFill>
              <a:latin typeface="Lato"/>
              <a:ea typeface="Lato"/>
              <a:cs typeface="Lato"/>
              <a:sym typeface="Lato"/>
            </a:endParaRPr>
          </a:p>
          <a:p>
            <a:pPr indent="0" lvl="0" marL="114284" marR="0" rtl="0" algn="l">
              <a:lnSpc>
                <a:spcPct val="90000"/>
              </a:lnSpc>
              <a:spcBef>
                <a:spcPts val="1400"/>
              </a:spcBef>
              <a:spcAft>
                <a:spcPts val="0"/>
              </a:spcAft>
              <a:buNone/>
            </a:pPr>
            <a:r>
              <a:rPr lang="en-US" sz="2100">
                <a:solidFill>
                  <a:schemeClr val="lt1"/>
                </a:solidFill>
                <a:latin typeface="Lato"/>
                <a:ea typeface="Lato"/>
                <a:cs typeface="Lato"/>
                <a:sym typeface="Lato"/>
              </a:rPr>
              <a:t>&lt; 1:1000 TB infection rate.</a:t>
            </a:r>
            <a:endParaRPr/>
          </a:p>
          <a:p>
            <a:pPr indent="0" lvl="0" marL="114284" marR="0" rtl="0" algn="l">
              <a:lnSpc>
                <a:spcPct val="90000"/>
              </a:lnSpc>
              <a:spcBef>
                <a:spcPts val="1400"/>
              </a:spcBef>
              <a:spcAft>
                <a:spcPts val="0"/>
              </a:spcAft>
              <a:buNone/>
            </a:pPr>
            <a:r>
              <a:t/>
            </a:r>
            <a:endParaRPr sz="2100">
              <a:solidFill>
                <a:schemeClr val="lt1"/>
              </a:solidFill>
              <a:latin typeface="Lato"/>
              <a:ea typeface="Lato"/>
              <a:cs typeface="Lato"/>
              <a:sym typeface="Lato"/>
            </a:endParaRPr>
          </a:p>
          <a:p>
            <a:pPr indent="0" lvl="0" marL="114284" marR="0" rtl="0" algn="l">
              <a:lnSpc>
                <a:spcPct val="90000"/>
              </a:lnSpc>
              <a:spcBef>
                <a:spcPts val="1400"/>
              </a:spcBef>
              <a:spcAft>
                <a:spcPts val="0"/>
              </a:spcAft>
              <a:buNone/>
            </a:pPr>
            <a:r>
              <a:t/>
            </a:r>
            <a:endParaRPr sz="2100">
              <a:solidFill>
                <a:schemeClr val="lt1"/>
              </a:solidFill>
              <a:latin typeface="Lato"/>
              <a:ea typeface="Lato"/>
              <a:cs typeface="Lato"/>
              <a:sym typeface="Lato"/>
            </a:endParaRPr>
          </a:p>
          <a:p>
            <a:pPr indent="0" lvl="0" marL="0" marR="0" rtl="0" algn="l">
              <a:lnSpc>
                <a:spcPct val="90000"/>
              </a:lnSpc>
              <a:spcBef>
                <a:spcPts val="1400"/>
              </a:spcBef>
              <a:spcAft>
                <a:spcPts val="0"/>
              </a:spcAft>
              <a:buNone/>
            </a:pPr>
            <a:r>
              <a:rPr lang="en-US" sz="2100">
                <a:solidFill>
                  <a:schemeClr val="lt1"/>
                </a:solidFill>
                <a:latin typeface="Lato"/>
                <a:ea typeface="Lato"/>
                <a:cs typeface="Lato"/>
                <a:sym typeface="Lato"/>
              </a:rPr>
              <a:t>How can we eradicate TB under those conditions?</a:t>
            </a:r>
            <a:endParaRPr sz="2100">
              <a:solidFill>
                <a:schemeClr val="lt1"/>
              </a:solidFill>
              <a:latin typeface="Lato"/>
              <a:ea typeface="Lato"/>
              <a:cs typeface="Lato"/>
              <a:sym typeface="Lato"/>
            </a:endParaRPr>
          </a:p>
        </p:txBody>
      </p:sp>
      <p:pic>
        <p:nvPicPr>
          <p:cNvPr descr="Chart&#10;&#10;Description automatically generated" id="846" name="Google Shape;846;p23"/>
          <p:cNvPicPr preferRelativeResize="0"/>
          <p:nvPr/>
        </p:nvPicPr>
        <p:blipFill rotWithShape="1">
          <a:blip r:embed="rId3">
            <a:alphaModFix/>
          </a:blip>
          <a:srcRect b="2" l="0" r="21877" t="0"/>
          <a:stretch/>
        </p:blipFill>
        <p:spPr>
          <a:xfrm>
            <a:off x="5022669" y="10"/>
            <a:ext cx="4121332" cy="5143493"/>
          </a:xfrm>
          <a:prstGeom prst="rect">
            <a:avLst/>
          </a:prstGeom>
          <a:noFill/>
          <a:ln>
            <a:noFill/>
          </a:ln>
        </p:spPr>
      </p:pic>
      <p:grpSp>
        <p:nvGrpSpPr>
          <p:cNvPr id="847" name="Google Shape;847;p23"/>
          <p:cNvGrpSpPr/>
          <p:nvPr/>
        </p:nvGrpSpPr>
        <p:grpSpPr>
          <a:xfrm flipH="1" rot="10800000">
            <a:off x="702373" y="1311640"/>
            <a:ext cx="2671454" cy="34289"/>
            <a:chOff x="76200" y="4476750"/>
            <a:chExt cx="6858000" cy="91440"/>
          </a:xfrm>
        </p:grpSpPr>
        <p:sp>
          <p:nvSpPr>
            <p:cNvPr id="848" name="Google Shape;848;p23"/>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49" name="Google Shape;849;p23"/>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50" name="Google Shape;850;p23"/>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51" name="Google Shape;851;p23"/>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52" name="Google Shape;852;p23"/>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0" st="0"/>
                                            </p:txEl>
                                          </p:spTgt>
                                        </p:tgtEl>
                                        <p:attrNameLst>
                                          <p:attrName>style.visibility</p:attrName>
                                        </p:attrNameLst>
                                      </p:cBhvr>
                                      <p:to>
                                        <p:strVal val="visible"/>
                                      </p:to>
                                    </p:set>
                                    <p:animEffect filter="fade" transition="in">
                                      <p:cBhvr>
                                        <p:cTn dur="500"/>
                                        <p:tgtEl>
                                          <p:spTgt spid="8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1" st="1"/>
                                            </p:txEl>
                                          </p:spTgt>
                                        </p:tgtEl>
                                        <p:attrNameLst>
                                          <p:attrName>style.visibility</p:attrName>
                                        </p:attrNameLst>
                                      </p:cBhvr>
                                      <p:to>
                                        <p:strVal val="visible"/>
                                      </p:to>
                                    </p:set>
                                    <p:animEffect filter="fade" transition="in">
                                      <p:cBhvr>
                                        <p:cTn dur="500"/>
                                        <p:tgtEl>
                                          <p:spTgt spid="8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2" st="2"/>
                                            </p:txEl>
                                          </p:spTgt>
                                        </p:tgtEl>
                                        <p:attrNameLst>
                                          <p:attrName>style.visibility</p:attrName>
                                        </p:attrNameLst>
                                      </p:cBhvr>
                                      <p:to>
                                        <p:strVal val="visible"/>
                                      </p:to>
                                    </p:set>
                                    <p:animEffect filter="fade" transition="in">
                                      <p:cBhvr>
                                        <p:cTn dur="500"/>
                                        <p:tgtEl>
                                          <p:spTgt spid="8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3" st="3"/>
                                            </p:txEl>
                                          </p:spTgt>
                                        </p:tgtEl>
                                        <p:attrNameLst>
                                          <p:attrName>style.visibility</p:attrName>
                                        </p:attrNameLst>
                                      </p:cBhvr>
                                      <p:to>
                                        <p:strVal val="visible"/>
                                      </p:to>
                                    </p:set>
                                    <p:animEffect filter="fade" transition="in">
                                      <p:cBhvr>
                                        <p:cTn dur="500"/>
                                        <p:tgtEl>
                                          <p:spTgt spid="8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4" st="4"/>
                                            </p:txEl>
                                          </p:spTgt>
                                        </p:tgtEl>
                                        <p:attrNameLst>
                                          <p:attrName>style.visibility</p:attrName>
                                        </p:attrNameLst>
                                      </p:cBhvr>
                                      <p:to>
                                        <p:strVal val="visible"/>
                                      </p:to>
                                    </p:set>
                                    <p:animEffect filter="fade" transition="in">
                                      <p:cBhvr>
                                        <p:cTn dur="500"/>
                                        <p:tgtEl>
                                          <p:spTgt spid="8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5">
                                            <p:txEl>
                                              <p:pRg end="5" st="5"/>
                                            </p:txEl>
                                          </p:spTgt>
                                        </p:tgtEl>
                                        <p:attrNameLst>
                                          <p:attrName>style.visibility</p:attrName>
                                        </p:attrNameLst>
                                      </p:cBhvr>
                                      <p:to>
                                        <p:strVal val="visible"/>
                                      </p:to>
                                    </p:set>
                                    <p:animEffect filter="fade" transition="in">
                                      <p:cBhvr>
                                        <p:cTn dur="500"/>
                                        <p:tgtEl>
                                          <p:spTgt spid="84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descr="helio5 copy.jpg" id="858" name="Google Shape;858;p24"/>
          <p:cNvPicPr preferRelativeResize="0"/>
          <p:nvPr/>
        </p:nvPicPr>
        <p:blipFill rotWithShape="1">
          <a:blip r:embed="rId3">
            <a:alphaModFix/>
          </a:blip>
          <a:srcRect b="0" l="0" r="0" t="0"/>
          <a:stretch/>
        </p:blipFill>
        <p:spPr>
          <a:xfrm>
            <a:off x="0" y="-568354"/>
            <a:ext cx="9144029" cy="627421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3" name="Shape 863"/>
        <p:cNvGrpSpPr/>
        <p:nvPr/>
      </p:nvGrpSpPr>
      <p:grpSpPr>
        <a:xfrm>
          <a:off x="0" y="0"/>
          <a:ext cx="0" cy="0"/>
          <a:chOff x="0" y="0"/>
          <a:chExt cx="0" cy="0"/>
        </a:xfrm>
      </p:grpSpPr>
      <p:pic>
        <p:nvPicPr>
          <p:cNvPr descr="river wentworth copy.jpg" id="864" name="Google Shape;864;p25"/>
          <p:cNvPicPr preferRelativeResize="0"/>
          <p:nvPr/>
        </p:nvPicPr>
        <p:blipFill rotWithShape="1">
          <a:blip r:embed="rId3">
            <a:alphaModFix/>
          </a:blip>
          <a:srcRect b="1" l="0" r="2" t="25851"/>
          <a:stretch/>
        </p:blipFill>
        <p:spPr>
          <a:xfrm>
            <a:off x="482602" y="482602"/>
            <a:ext cx="4029074" cy="4178300"/>
          </a:xfrm>
          <a:prstGeom prst="rect">
            <a:avLst/>
          </a:prstGeom>
          <a:noFill/>
          <a:ln>
            <a:noFill/>
          </a:ln>
        </p:spPr>
      </p:pic>
      <p:pic>
        <p:nvPicPr>
          <p:cNvPr descr="A picture containing sky, outdoor, beach, nature&#10;&#10;Description automatically generated" id="865" name="Google Shape;865;p25"/>
          <p:cNvPicPr preferRelativeResize="0"/>
          <p:nvPr/>
        </p:nvPicPr>
        <p:blipFill rotWithShape="1">
          <a:blip r:embed="rId4">
            <a:alphaModFix/>
          </a:blip>
          <a:srcRect b="1" l="20891" r="13296" t="0"/>
          <a:stretch/>
        </p:blipFill>
        <p:spPr>
          <a:xfrm>
            <a:off x="4632326" y="482602"/>
            <a:ext cx="4029075" cy="4178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0" name="Shape 870"/>
        <p:cNvGrpSpPr/>
        <p:nvPr/>
      </p:nvGrpSpPr>
      <p:grpSpPr>
        <a:xfrm>
          <a:off x="0" y="0"/>
          <a:ext cx="0" cy="0"/>
          <a:chOff x="0" y="0"/>
          <a:chExt cx="0" cy="0"/>
        </a:xfrm>
      </p:grpSpPr>
      <p:pic>
        <p:nvPicPr>
          <p:cNvPr descr="A picture containing outdoor, grass, mountain, forest&#10;&#10;Description automatically generated" id="871" name="Google Shape;871;p26"/>
          <p:cNvPicPr preferRelativeResize="0"/>
          <p:nvPr/>
        </p:nvPicPr>
        <p:blipFill rotWithShape="1">
          <a:blip r:embed="rId3">
            <a:alphaModFix/>
          </a:blip>
          <a:srcRect b="2" l="11554" r="3536" t="0"/>
          <a:stretch/>
        </p:blipFill>
        <p:spPr>
          <a:xfrm>
            <a:off x="17" y="10"/>
            <a:ext cx="6856293" cy="5147606"/>
          </a:xfrm>
          <a:custGeom>
            <a:rect b="b" l="l" r="r" t="t"/>
            <a:pathLst>
              <a:path extrusionOk="0" h="6863485" w="9141744">
                <a:moveTo>
                  <a:pt x="0" y="0"/>
                </a:moveTo>
                <a:lnTo>
                  <a:pt x="5963051" y="0"/>
                </a:lnTo>
                <a:lnTo>
                  <a:pt x="9141744" y="6863485"/>
                </a:lnTo>
                <a:lnTo>
                  <a:pt x="0" y="6863485"/>
                </a:lnTo>
                <a:lnTo>
                  <a:pt x="0" y="0"/>
                </a:lnTo>
                <a:close/>
              </a:path>
            </a:pathLst>
          </a:custGeom>
          <a:noFill/>
          <a:ln>
            <a:noFill/>
          </a:ln>
        </p:spPr>
      </p:pic>
      <p:pic>
        <p:nvPicPr>
          <p:cNvPr descr="A group of giraffe standing next to a tree&#10;&#10;Description automatically generated" id="872" name="Google Shape;872;p26"/>
          <p:cNvPicPr preferRelativeResize="0"/>
          <p:nvPr/>
        </p:nvPicPr>
        <p:blipFill rotWithShape="1">
          <a:blip r:embed="rId4">
            <a:alphaModFix/>
          </a:blip>
          <a:srcRect b="1" l="30999" r="10386" t="1"/>
          <a:stretch/>
        </p:blipFill>
        <p:spPr>
          <a:xfrm>
            <a:off x="4342768" y="8"/>
            <a:ext cx="4801235" cy="5139738"/>
          </a:xfrm>
          <a:custGeom>
            <a:rect b="b" l="l" r="r" t="t"/>
            <a:pathLst>
              <a:path extrusionOk="0" h="6852994" w="6401647">
                <a:moveTo>
                  <a:pt x="354282" y="0"/>
                </a:moveTo>
                <a:lnTo>
                  <a:pt x="6401647" y="0"/>
                </a:lnTo>
                <a:lnTo>
                  <a:pt x="6401647" y="6852994"/>
                </a:lnTo>
                <a:lnTo>
                  <a:pt x="0" y="6852994"/>
                </a:lnTo>
                <a:lnTo>
                  <a:pt x="0" y="6852993"/>
                </a:lnTo>
                <a:lnTo>
                  <a:pt x="3528116" y="6852993"/>
                </a:lnTo>
                <a:close/>
              </a:path>
            </a:pathLst>
          </a:cu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7" name="Shape 877"/>
        <p:cNvGrpSpPr/>
        <p:nvPr/>
      </p:nvGrpSpPr>
      <p:grpSpPr>
        <a:xfrm>
          <a:off x="0" y="0"/>
          <a:ext cx="0" cy="0"/>
          <a:chOff x="0" y="0"/>
          <a:chExt cx="0" cy="0"/>
        </a:xfrm>
      </p:grpSpPr>
      <p:pic>
        <p:nvPicPr>
          <p:cNvPr descr="A picture containing outdoor, dirt, grass, giraffe&#10;&#10;Description automatically generated" id="878" name="Google Shape;878;p27"/>
          <p:cNvPicPr preferRelativeResize="0"/>
          <p:nvPr/>
        </p:nvPicPr>
        <p:blipFill rotWithShape="1">
          <a:blip r:embed="rId3">
            <a:alphaModFix/>
          </a:blip>
          <a:srcRect b="11699" l="0" r="-3" t="1297"/>
          <a:stretch/>
        </p:blipFill>
        <p:spPr>
          <a:xfrm>
            <a:off x="3871542" y="2454442"/>
            <a:ext cx="4579037" cy="2689058"/>
          </a:xfrm>
          <a:prstGeom prst="rect">
            <a:avLst/>
          </a:prstGeom>
          <a:noFill/>
          <a:ln>
            <a:noFill/>
          </a:ln>
        </p:spPr>
      </p:pic>
      <p:pic>
        <p:nvPicPr>
          <p:cNvPr descr="A herd of zebra walking across a dry grass field&#10;&#10;Description automatically generated" id="879" name="Google Shape;879;p27"/>
          <p:cNvPicPr preferRelativeResize="0"/>
          <p:nvPr/>
        </p:nvPicPr>
        <p:blipFill rotWithShape="1">
          <a:blip r:embed="rId4">
            <a:alphaModFix/>
          </a:blip>
          <a:srcRect b="11130" l="0" r="1" t="3257"/>
          <a:stretch/>
        </p:blipFill>
        <p:spPr>
          <a:xfrm>
            <a:off x="15" y="10"/>
            <a:ext cx="5459920" cy="2921501"/>
          </a:xfrm>
          <a:custGeom>
            <a:rect b="b" l="l" r="r" t="t"/>
            <a:pathLst>
              <a:path extrusionOk="0" h="3895335" w="7279913">
                <a:moveTo>
                  <a:pt x="0" y="0"/>
                </a:moveTo>
                <a:lnTo>
                  <a:pt x="7279913" y="0"/>
                </a:lnTo>
                <a:lnTo>
                  <a:pt x="7279913" y="3116976"/>
                </a:lnTo>
                <a:lnTo>
                  <a:pt x="5011287" y="3116976"/>
                </a:lnTo>
                <a:lnTo>
                  <a:pt x="5011287" y="3895335"/>
                </a:lnTo>
                <a:lnTo>
                  <a:pt x="0" y="3895335"/>
                </a:lnTo>
                <a:close/>
              </a:path>
            </a:pathLst>
          </a:custGeom>
          <a:noFill/>
          <a:ln>
            <a:noFill/>
          </a:ln>
        </p:spPr>
      </p:pic>
      <p:pic>
        <p:nvPicPr>
          <p:cNvPr descr="A picture containing building, sitting, dirt, laying&#10;&#10;Description automatically generated" id="880" name="Google Shape;880;p27"/>
          <p:cNvPicPr preferRelativeResize="0"/>
          <p:nvPr/>
        </p:nvPicPr>
        <p:blipFill rotWithShape="1">
          <a:blip r:embed="rId5">
            <a:alphaModFix/>
          </a:blip>
          <a:srcRect b="2" l="1918" r="19523" t="0"/>
          <a:stretch/>
        </p:blipFill>
        <p:spPr>
          <a:xfrm>
            <a:off x="5593727" y="-16910"/>
            <a:ext cx="2856849" cy="2354648"/>
          </a:xfrm>
          <a:prstGeom prst="rect">
            <a:avLst/>
          </a:prstGeom>
          <a:noFill/>
          <a:ln>
            <a:noFill/>
          </a:ln>
        </p:spPr>
      </p:pic>
      <p:pic>
        <p:nvPicPr>
          <p:cNvPr descr="A close up of a basket&#10;&#10;Description automatically generated" id="881" name="Google Shape;881;p27"/>
          <p:cNvPicPr preferRelativeResize="0"/>
          <p:nvPr/>
        </p:nvPicPr>
        <p:blipFill rotWithShape="1">
          <a:blip r:embed="rId6">
            <a:alphaModFix/>
          </a:blip>
          <a:srcRect b="0" l="0" r="0" t="16979"/>
          <a:stretch/>
        </p:blipFill>
        <p:spPr>
          <a:xfrm>
            <a:off x="1" y="3049331"/>
            <a:ext cx="3750890" cy="2094168"/>
          </a:xfrm>
          <a:prstGeom prst="rect">
            <a:avLst/>
          </a:prstGeom>
          <a:noFill/>
          <a:ln>
            <a:noFill/>
          </a:ln>
        </p:spPr>
      </p:pic>
    </p:spTree>
  </p:cSld>
  <p:clrMapOvr>
    <a:masterClrMapping/>
  </p:clrMapOvr>
  <p:transition spd="slow">
    <p:wipe dir="l"/>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86" name="Shape 886"/>
        <p:cNvGrpSpPr/>
        <p:nvPr/>
      </p:nvGrpSpPr>
      <p:grpSpPr>
        <a:xfrm>
          <a:off x="0" y="0"/>
          <a:ext cx="0" cy="0"/>
          <a:chOff x="0" y="0"/>
          <a:chExt cx="0" cy="0"/>
        </a:xfrm>
      </p:grpSpPr>
      <p:pic>
        <p:nvPicPr>
          <p:cNvPr id="887" name="Google Shape;887;p28"/>
          <p:cNvPicPr preferRelativeResize="0"/>
          <p:nvPr/>
        </p:nvPicPr>
        <p:blipFill rotWithShape="1">
          <a:blip r:embed="rId3">
            <a:alphaModFix/>
          </a:blip>
          <a:srcRect b="17069" l="0" r="-1" t="17956"/>
          <a:stretch/>
        </p:blipFill>
        <p:spPr>
          <a:xfrm>
            <a:off x="3838546" y="10"/>
            <a:ext cx="5305457" cy="5143493"/>
          </a:xfrm>
          <a:prstGeom prst="rect">
            <a:avLst/>
          </a:prstGeom>
          <a:noFill/>
          <a:ln>
            <a:noFill/>
          </a:ln>
        </p:spPr>
      </p:pic>
      <p:sp>
        <p:nvSpPr>
          <p:cNvPr id="888" name="Google Shape;888;p28"/>
          <p:cNvSpPr txBox="1"/>
          <p:nvPr/>
        </p:nvSpPr>
        <p:spPr>
          <a:xfrm>
            <a:off x="385765" y="378621"/>
            <a:ext cx="3421856" cy="4282678"/>
          </a:xfrm>
          <a:prstGeom prst="rect">
            <a:avLst/>
          </a:prstGeom>
          <a:noFill/>
          <a:ln>
            <a:noFill/>
          </a:ln>
        </p:spPr>
        <p:txBody>
          <a:bodyPr anchorCtr="0" anchor="t" bIns="34275" lIns="68575" spcFirstLastPara="1" rIns="68575" wrap="square" tIns="34275">
            <a:normAutofit fontScale="92500" lnSpcReduction="10000"/>
          </a:bodyPr>
          <a:lstStyle/>
          <a:p>
            <a:pPr indent="0" lvl="0" marL="0" marR="0" rtl="0" algn="l">
              <a:lnSpc>
                <a:spcPct val="90000"/>
              </a:lnSpc>
              <a:spcBef>
                <a:spcPts val="0"/>
              </a:spcBef>
              <a:spcAft>
                <a:spcPts val="0"/>
              </a:spcAft>
              <a:buNone/>
            </a:pPr>
            <a:r>
              <a:rPr b="1" lang="en-US" sz="2400">
                <a:solidFill>
                  <a:schemeClr val="lt1"/>
                </a:solidFill>
                <a:latin typeface="Lato Black"/>
                <a:ea typeface="Lato Black"/>
                <a:cs typeface="Lato Black"/>
                <a:sym typeface="Lato Black"/>
              </a:rPr>
              <a:t>Approach taken</a:t>
            </a:r>
            <a:endParaRPr/>
          </a:p>
          <a:p>
            <a:pPr indent="0" lvl="0" marL="0" marR="0" rtl="0" algn="l">
              <a:lnSpc>
                <a:spcPct val="90000"/>
              </a:lnSpc>
              <a:spcBef>
                <a:spcPts val="0"/>
              </a:spcBef>
              <a:spcAft>
                <a:spcPts val="0"/>
              </a:spcAft>
              <a:buNone/>
            </a:pPr>
            <a:r>
              <a:t/>
            </a:r>
            <a:endParaRPr sz="1500">
              <a:solidFill>
                <a:schemeClr val="lt1"/>
              </a:solidFill>
              <a:latin typeface="Lato Black"/>
              <a:ea typeface="Lato Black"/>
              <a:cs typeface="Lato Black"/>
              <a:sym typeface="Lato Black"/>
            </a:endParaRPr>
          </a:p>
          <a:p>
            <a:pPr indent="0" lvl="0" marL="0" marR="0" rtl="0" algn="l">
              <a:lnSpc>
                <a:spcPct val="90000"/>
              </a:lnSpc>
              <a:spcBef>
                <a:spcPts val="1100"/>
              </a:spcBef>
              <a:spcAft>
                <a:spcPts val="0"/>
              </a:spcAft>
              <a:buClr>
                <a:schemeClr val="lt1"/>
              </a:buClr>
              <a:buSzPct val="132132"/>
              <a:buFont typeface="Arial"/>
              <a:buChar char="•"/>
            </a:pPr>
            <a:r>
              <a:rPr lang="en-US" sz="1800">
                <a:solidFill>
                  <a:schemeClr val="lt1"/>
                </a:solidFill>
                <a:latin typeface="Lato"/>
                <a:ea typeface="Lato"/>
                <a:cs typeface="Lato"/>
                <a:sym typeface="Lato"/>
              </a:rPr>
              <a:t>Construct strategic fences &amp; start building paddocks</a:t>
            </a:r>
            <a:endParaRPr/>
          </a:p>
          <a:p>
            <a:pPr indent="139700" lvl="0" marL="0" marR="0" rtl="0" algn="l">
              <a:lnSpc>
                <a:spcPct val="90000"/>
              </a:lnSpc>
              <a:spcBef>
                <a:spcPts val="1100"/>
              </a:spcBef>
              <a:spcAft>
                <a:spcPts val="0"/>
              </a:spcAft>
              <a:buClr>
                <a:schemeClr val="lt1"/>
              </a:buClr>
              <a:buSzPct val="132132"/>
              <a:buFont typeface="Arial"/>
              <a:buNone/>
            </a:pPr>
            <a:r>
              <a:t/>
            </a:r>
            <a:endParaRPr sz="1800">
              <a:solidFill>
                <a:schemeClr val="lt1"/>
              </a:solidFill>
              <a:latin typeface="Lato"/>
              <a:ea typeface="Lato"/>
              <a:cs typeface="Lato"/>
              <a:sym typeface="Lato"/>
            </a:endParaRPr>
          </a:p>
          <a:p>
            <a:pPr indent="0" lvl="0" marL="0" marR="0" rtl="0" algn="l">
              <a:lnSpc>
                <a:spcPct val="90000"/>
              </a:lnSpc>
              <a:spcBef>
                <a:spcPts val="1100"/>
              </a:spcBef>
              <a:spcAft>
                <a:spcPts val="0"/>
              </a:spcAft>
              <a:buClr>
                <a:schemeClr val="lt1"/>
              </a:buClr>
              <a:buSzPct val="132132"/>
              <a:buFont typeface="Arial"/>
              <a:buChar char="•"/>
            </a:pPr>
            <a:r>
              <a:rPr lang="en-US" sz="1800">
                <a:solidFill>
                  <a:schemeClr val="lt1"/>
                </a:solidFill>
                <a:latin typeface="Lato"/>
                <a:ea typeface="Lato"/>
                <a:cs typeface="Lato"/>
                <a:sym typeface="Lato"/>
              </a:rPr>
              <a:t>Muster areas “outside” of paddocks.  </a:t>
            </a:r>
            <a:endParaRPr/>
          </a:p>
          <a:p>
            <a:pPr indent="139700" lvl="0" marL="0" marR="0" rtl="0" algn="l">
              <a:lnSpc>
                <a:spcPct val="90000"/>
              </a:lnSpc>
              <a:spcBef>
                <a:spcPts val="1100"/>
              </a:spcBef>
              <a:spcAft>
                <a:spcPts val="0"/>
              </a:spcAft>
              <a:buClr>
                <a:schemeClr val="lt1"/>
              </a:buClr>
              <a:buSzPct val="132132"/>
              <a:buFont typeface="Arial"/>
              <a:buNone/>
            </a:pPr>
            <a:r>
              <a:t/>
            </a:r>
            <a:endParaRPr sz="1800">
              <a:solidFill>
                <a:schemeClr val="lt1"/>
              </a:solidFill>
              <a:latin typeface="Lato"/>
              <a:ea typeface="Lato"/>
              <a:cs typeface="Lato"/>
              <a:sym typeface="Lato"/>
            </a:endParaRPr>
          </a:p>
          <a:p>
            <a:pPr indent="0" lvl="0" marL="0" marR="0" rtl="0" algn="l">
              <a:lnSpc>
                <a:spcPct val="90000"/>
              </a:lnSpc>
              <a:spcBef>
                <a:spcPts val="1100"/>
              </a:spcBef>
              <a:spcAft>
                <a:spcPts val="0"/>
              </a:spcAft>
              <a:buClr>
                <a:schemeClr val="lt1"/>
              </a:buClr>
              <a:buSzPct val="132132"/>
              <a:buFont typeface="Arial"/>
              <a:buChar char="•"/>
            </a:pPr>
            <a:r>
              <a:rPr lang="en-US" sz="1800">
                <a:solidFill>
                  <a:schemeClr val="lt1"/>
                </a:solidFill>
                <a:latin typeface="Lato"/>
                <a:ea typeface="Lato"/>
                <a:cs typeface="Lato"/>
                <a:sym typeface="Lato"/>
              </a:rPr>
              <a:t>Test young cattle into paddocks and send older ones to abattoir</a:t>
            </a:r>
            <a:endParaRPr/>
          </a:p>
          <a:p>
            <a:pPr indent="139700" lvl="0" marL="0" marR="0" rtl="0" algn="l">
              <a:lnSpc>
                <a:spcPct val="90000"/>
              </a:lnSpc>
              <a:spcBef>
                <a:spcPts val="1100"/>
              </a:spcBef>
              <a:spcAft>
                <a:spcPts val="0"/>
              </a:spcAft>
              <a:buClr>
                <a:schemeClr val="lt1"/>
              </a:buClr>
              <a:buSzPct val="132132"/>
              <a:buFont typeface="Arial"/>
              <a:buNone/>
            </a:pPr>
            <a:r>
              <a:t/>
            </a:r>
            <a:endParaRPr sz="1800">
              <a:solidFill>
                <a:schemeClr val="lt1"/>
              </a:solidFill>
              <a:latin typeface="Lato"/>
              <a:ea typeface="Lato"/>
              <a:cs typeface="Lato"/>
              <a:sym typeface="Lato"/>
            </a:endParaRPr>
          </a:p>
          <a:p>
            <a:pPr indent="0" lvl="0" marL="0" marR="0" rtl="0" algn="l">
              <a:lnSpc>
                <a:spcPct val="90000"/>
              </a:lnSpc>
              <a:spcBef>
                <a:spcPts val="1100"/>
              </a:spcBef>
              <a:spcAft>
                <a:spcPts val="0"/>
              </a:spcAft>
              <a:buClr>
                <a:schemeClr val="lt1"/>
              </a:buClr>
              <a:buSzPct val="132132"/>
              <a:buFont typeface="Arial"/>
              <a:buChar char="•"/>
            </a:pPr>
            <a:r>
              <a:rPr lang="en-US" sz="1800">
                <a:solidFill>
                  <a:schemeClr val="lt1"/>
                </a:solidFill>
                <a:latin typeface="Lato"/>
                <a:ea typeface="Lato"/>
                <a:cs typeface="Lato"/>
                <a:sym typeface="Lato"/>
              </a:rPr>
              <a:t>When uneconomic to continue mustering outside areas, destroy remaining cattle by aerial shooting.</a:t>
            </a:r>
            <a:endParaRPr sz="1800">
              <a:solidFill>
                <a:schemeClr val="lt1"/>
              </a:solidFill>
              <a:latin typeface="Lato"/>
              <a:ea typeface="Lato"/>
              <a:cs typeface="Lato"/>
              <a:sym typeface="Lato"/>
            </a:endParaRPr>
          </a:p>
          <a:p>
            <a:pPr indent="114300" lvl="0" marL="0" marR="0" rtl="0" algn="l">
              <a:lnSpc>
                <a:spcPct val="90000"/>
              </a:lnSpc>
              <a:spcBef>
                <a:spcPts val="900"/>
              </a:spcBef>
              <a:spcAft>
                <a:spcPts val="0"/>
              </a:spcAft>
              <a:buClr>
                <a:schemeClr val="dk1"/>
              </a:buClr>
              <a:buSzPct val="129729"/>
              <a:buFont typeface="Arial"/>
              <a:buNone/>
            </a:pPr>
            <a:r>
              <a:t/>
            </a:r>
            <a:endParaRPr sz="1500">
              <a:solidFill>
                <a:schemeClr val="lt1"/>
              </a:solidFill>
              <a:latin typeface="Lato Light"/>
              <a:ea typeface="Lato Light"/>
              <a:cs typeface="Lato Light"/>
              <a:sym typeface="Lato Light"/>
            </a:endParaRPr>
          </a:p>
          <a:p>
            <a:pPr indent="114300" lvl="0" marL="0" marR="0" rtl="0" algn="l">
              <a:lnSpc>
                <a:spcPct val="90000"/>
              </a:lnSpc>
              <a:spcBef>
                <a:spcPts val="900"/>
              </a:spcBef>
              <a:spcAft>
                <a:spcPts val="0"/>
              </a:spcAft>
              <a:buClr>
                <a:schemeClr val="dk1"/>
              </a:buClr>
              <a:buSzPct val="129729"/>
              <a:buFont typeface="Arial"/>
              <a:buNone/>
            </a:pPr>
            <a:r>
              <a:t/>
            </a:r>
            <a:endParaRPr sz="1500">
              <a:solidFill>
                <a:schemeClr val="lt1"/>
              </a:solidFill>
              <a:latin typeface="Lato Light"/>
              <a:ea typeface="Lato Light"/>
              <a:cs typeface="Lato Light"/>
              <a:sym typeface="Lato Light"/>
            </a:endParaRPr>
          </a:p>
        </p:txBody>
      </p:sp>
      <p:grpSp>
        <p:nvGrpSpPr>
          <p:cNvPr id="889" name="Google Shape;889;p28"/>
          <p:cNvGrpSpPr/>
          <p:nvPr/>
        </p:nvGrpSpPr>
        <p:grpSpPr>
          <a:xfrm flipH="1" rot="10800000">
            <a:off x="416689" y="811578"/>
            <a:ext cx="2671454" cy="34289"/>
            <a:chOff x="76200" y="4476750"/>
            <a:chExt cx="6858000" cy="91440"/>
          </a:xfrm>
        </p:grpSpPr>
        <p:sp>
          <p:nvSpPr>
            <p:cNvPr id="890" name="Google Shape;890;p28"/>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91" name="Google Shape;891;p28"/>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92" name="Google Shape;892;p28"/>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93" name="Google Shape;893;p28"/>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894" name="Google Shape;894;p28"/>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p:transition spd="slow">
    <p:wipe dir="l"/>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99" name="Shape 899"/>
        <p:cNvGrpSpPr/>
        <p:nvPr/>
      </p:nvGrpSpPr>
      <p:grpSpPr>
        <a:xfrm>
          <a:off x="0" y="0"/>
          <a:ext cx="0" cy="0"/>
          <a:chOff x="0" y="0"/>
          <a:chExt cx="0" cy="0"/>
        </a:xfrm>
      </p:grpSpPr>
      <p:pic>
        <p:nvPicPr>
          <p:cNvPr descr="BTEC fence copy.jpg" id="900" name="Google Shape;900;p29"/>
          <p:cNvPicPr preferRelativeResize="0"/>
          <p:nvPr/>
        </p:nvPicPr>
        <p:blipFill rotWithShape="1">
          <a:blip r:embed="rId3">
            <a:alphaModFix/>
          </a:blip>
          <a:srcRect b="0" l="0" r="-1" t="1748"/>
          <a:stretch/>
        </p:blipFill>
        <p:spPr>
          <a:xfrm>
            <a:off x="-714376" y="1"/>
            <a:ext cx="6950869" cy="5143499"/>
          </a:xfrm>
          <a:prstGeom prst="rect">
            <a:avLst/>
          </a:prstGeom>
          <a:noFill/>
          <a:ln>
            <a:noFill/>
          </a:ln>
        </p:spPr>
      </p:pic>
      <p:pic>
        <p:nvPicPr>
          <p:cNvPr descr="Diagram&#10;&#10;Description automatically generated" id="901" name="Google Shape;901;p29"/>
          <p:cNvPicPr preferRelativeResize="0"/>
          <p:nvPr/>
        </p:nvPicPr>
        <p:blipFill rotWithShape="1">
          <a:blip r:embed="rId4">
            <a:alphaModFix/>
          </a:blip>
          <a:srcRect b="373" l="0" r="-2" t="0"/>
          <a:stretch/>
        </p:blipFill>
        <p:spPr>
          <a:xfrm>
            <a:off x="4769638" y="4"/>
            <a:ext cx="4374362" cy="5143499"/>
          </a:xfrm>
          <a:prstGeom prst="rect">
            <a:avLst/>
          </a:prstGeom>
          <a:noFill/>
          <a:ln>
            <a:noFill/>
          </a:ln>
        </p:spPr>
      </p:pic>
      <p:sp>
        <p:nvSpPr>
          <p:cNvPr id="902" name="Google Shape;902;p29"/>
          <p:cNvSpPr txBox="1"/>
          <p:nvPr>
            <p:ph type="title"/>
          </p:nvPr>
        </p:nvSpPr>
        <p:spPr>
          <a:xfrm>
            <a:off x="628650" y="138604"/>
            <a:ext cx="7886700" cy="112941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3600"/>
              <a:buFont typeface="Bebas Neue"/>
              <a:buNone/>
            </a:pPr>
            <a:r>
              <a:rPr b="1" lang="en-US" sz="3900">
                <a:solidFill>
                  <a:schemeClr val="lt1"/>
                </a:solidFill>
              </a:rPr>
              <a:t>Westmoreland</a:t>
            </a:r>
            <a:endParaRPr sz="39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0" name="Shape 560"/>
        <p:cNvGrpSpPr/>
        <p:nvPr/>
      </p:nvGrpSpPr>
      <p:grpSpPr>
        <a:xfrm>
          <a:off x="0" y="0"/>
          <a:ext cx="0" cy="0"/>
          <a:chOff x="0" y="0"/>
          <a:chExt cx="0" cy="0"/>
        </a:xfrm>
      </p:grpSpPr>
      <p:grpSp>
        <p:nvGrpSpPr>
          <p:cNvPr id="561" name="Google Shape;561;p3"/>
          <p:cNvGrpSpPr/>
          <p:nvPr/>
        </p:nvGrpSpPr>
        <p:grpSpPr>
          <a:xfrm flipH="1" rot="10800000">
            <a:off x="4754520" y="3035748"/>
            <a:ext cx="2287006" cy="287002"/>
            <a:chOff x="76200" y="4476750"/>
            <a:chExt cx="6858000" cy="91440"/>
          </a:xfrm>
        </p:grpSpPr>
        <p:sp>
          <p:nvSpPr>
            <p:cNvPr id="562" name="Google Shape;562;p3"/>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63" name="Google Shape;563;p3"/>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64" name="Google Shape;564;p3"/>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65" name="Google Shape;565;p3"/>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sp>
          <p:nvSpPr>
            <p:cNvPr id="566" name="Google Shape;566;p3"/>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dk1"/>
                </a:solidFill>
                <a:latin typeface="Lato Light"/>
                <a:ea typeface="Lato Light"/>
                <a:cs typeface="Lato Light"/>
                <a:sym typeface="Lato Light"/>
              </a:endParaRPr>
            </a:p>
          </p:txBody>
        </p:sp>
      </p:grpSp>
      <p:pic>
        <p:nvPicPr>
          <p:cNvPr descr="A group of cows&#10;&#10;Description automatically generated with low confidence" id="567" name="Google Shape;567;p3"/>
          <p:cNvPicPr preferRelativeResize="0"/>
          <p:nvPr>
            <p:ph idx="2" type="pic"/>
          </p:nvPr>
        </p:nvPicPr>
        <p:blipFill rotWithShape="1">
          <a:blip r:embed="rId3">
            <a:alphaModFix/>
          </a:blip>
          <a:srcRect b="0" l="22270" r="22270" t="0"/>
          <a:stretch/>
        </p:blipFill>
        <p:spPr>
          <a:xfrm>
            <a:off x="1222027" y="892297"/>
            <a:ext cx="2964446" cy="3358910"/>
          </a:xfrm>
          <a:prstGeom prst="rect">
            <a:avLst/>
          </a:prstGeom>
          <a:noFill/>
          <a:ln>
            <a:noFill/>
          </a:ln>
        </p:spPr>
      </p:pic>
      <p:sp>
        <p:nvSpPr>
          <p:cNvPr id="568" name="Google Shape;568;p3"/>
          <p:cNvSpPr/>
          <p:nvPr/>
        </p:nvSpPr>
        <p:spPr>
          <a:xfrm>
            <a:off x="4638679" y="2175276"/>
            <a:ext cx="2516981" cy="978729"/>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b="0" i="0" lang="en-US" sz="7200" u="none" cap="none" strike="noStrike">
                <a:solidFill>
                  <a:schemeClr val="dk1"/>
                </a:solidFill>
                <a:latin typeface="Lato Black"/>
                <a:ea typeface="Lato Black"/>
                <a:cs typeface="Lato Black"/>
                <a:sym typeface="Lato Black"/>
              </a:rPr>
              <a:t>BTEC</a:t>
            </a:r>
            <a:endParaRPr b="0" i="0" sz="7200" u="none" cap="none" strike="noStrike">
              <a:solidFill>
                <a:schemeClr val="dk1"/>
              </a:solidFill>
              <a:latin typeface="Lato Black"/>
              <a:ea typeface="Lato Black"/>
              <a:cs typeface="Lato Black"/>
              <a:sym typeface="Lato Black"/>
            </a:endParaRPr>
          </a:p>
        </p:txBody>
      </p:sp>
      <p:sp>
        <p:nvSpPr>
          <p:cNvPr id="569" name="Google Shape;569;p3"/>
          <p:cNvSpPr txBox="1"/>
          <p:nvPr/>
        </p:nvSpPr>
        <p:spPr>
          <a:xfrm>
            <a:off x="4651634" y="3459349"/>
            <a:ext cx="3012017" cy="1583714"/>
          </a:xfrm>
          <a:prstGeom prst="rect">
            <a:avLst/>
          </a:prstGeom>
          <a:noFill/>
          <a:ln>
            <a:noFill/>
          </a:ln>
        </p:spPr>
        <p:txBody>
          <a:bodyPr anchorCtr="0" anchor="t" bIns="45700" lIns="91425" spcFirstLastPara="1" rIns="91425" wrap="square" tIns="45700">
            <a:noAutofit/>
          </a:bodyPr>
          <a:lstStyle/>
          <a:p>
            <a:pPr indent="0" lvl="0" marL="0" marR="0" rtl="0" algn="l">
              <a:lnSpc>
                <a:spcPct val="102500"/>
              </a:lnSpc>
              <a:spcBef>
                <a:spcPts val="0"/>
              </a:spcBef>
              <a:spcAft>
                <a:spcPts val="0"/>
              </a:spcAft>
              <a:buClr>
                <a:schemeClr val="dk1"/>
              </a:buClr>
              <a:buSzPts val="1800"/>
              <a:buFont typeface="Arial"/>
              <a:buNone/>
            </a:pPr>
            <a:r>
              <a:rPr b="0" i="0" lang="en-US" sz="1800" u="none" cap="none" strike="noStrike">
                <a:solidFill>
                  <a:schemeClr val="dk1"/>
                </a:solidFill>
                <a:latin typeface="Lato Light"/>
                <a:ea typeface="Lato Light"/>
                <a:cs typeface="Lato Light"/>
                <a:sym typeface="Lato Light"/>
              </a:rPr>
              <a:t>Brucellosis and Tuberculosis Eradication Campaign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2000"/>
                                        <p:tgtEl>
                                          <p:spTgt spid="5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7" name="Shape 907"/>
        <p:cNvGrpSpPr/>
        <p:nvPr/>
      </p:nvGrpSpPr>
      <p:grpSpPr>
        <a:xfrm>
          <a:off x="0" y="0"/>
          <a:ext cx="0" cy="0"/>
          <a:chOff x="0" y="0"/>
          <a:chExt cx="0" cy="0"/>
        </a:xfrm>
      </p:grpSpPr>
      <p:pic>
        <p:nvPicPr>
          <p:cNvPr descr="A herd of cattle standing on top of a dirt field&#10;&#10;Description automatically generated" id="908" name="Google Shape;908;p30"/>
          <p:cNvPicPr preferRelativeResize="0"/>
          <p:nvPr/>
        </p:nvPicPr>
        <p:blipFill rotWithShape="1">
          <a:blip r:embed="rId3">
            <a:alphaModFix/>
          </a:blip>
          <a:srcRect b="1" l="15439" r="17124" t="0"/>
          <a:stretch/>
        </p:blipFill>
        <p:spPr>
          <a:xfrm>
            <a:off x="-1" y="7"/>
            <a:ext cx="5527543" cy="5143493"/>
          </a:xfrm>
          <a:prstGeom prst="rect">
            <a:avLst/>
          </a:prstGeom>
          <a:noFill/>
          <a:ln>
            <a:noFill/>
          </a:ln>
        </p:spPr>
      </p:pic>
      <p:pic>
        <p:nvPicPr>
          <p:cNvPr descr="A herd of cattle standing on top of a dirt field&#10;&#10;Description automatically generated" id="909" name="Google Shape;909;p30"/>
          <p:cNvPicPr preferRelativeResize="0"/>
          <p:nvPr/>
        </p:nvPicPr>
        <p:blipFill rotWithShape="1">
          <a:blip r:embed="rId4">
            <a:alphaModFix/>
          </a:blip>
          <a:srcRect b="-3" l="0" r="2931" t="0"/>
          <a:stretch/>
        </p:blipFill>
        <p:spPr>
          <a:xfrm>
            <a:off x="5650992" y="1"/>
            <a:ext cx="3493008" cy="2510028"/>
          </a:xfrm>
          <a:prstGeom prst="rect">
            <a:avLst/>
          </a:prstGeom>
          <a:noFill/>
          <a:ln>
            <a:noFill/>
          </a:ln>
        </p:spPr>
      </p:pic>
      <p:pic>
        <p:nvPicPr>
          <p:cNvPr descr="A herd of cattle standing on top of a dirt field&#10;&#10;Description automatically generated" id="910" name="Google Shape;910;p30"/>
          <p:cNvPicPr preferRelativeResize="0"/>
          <p:nvPr/>
        </p:nvPicPr>
        <p:blipFill rotWithShape="1">
          <a:blip r:embed="rId5">
            <a:alphaModFix/>
          </a:blip>
          <a:srcRect b="4" l="2163" r="427" t="0"/>
          <a:stretch/>
        </p:blipFill>
        <p:spPr>
          <a:xfrm>
            <a:off x="5650990" y="2633472"/>
            <a:ext cx="3493010" cy="2510028"/>
          </a:xfrm>
          <a:prstGeom prst="rect">
            <a:avLst/>
          </a:prstGeom>
          <a:noFill/>
          <a:ln>
            <a:noFill/>
          </a:ln>
        </p:spPr>
      </p:pic>
      <p:sp>
        <p:nvSpPr>
          <p:cNvPr id="911" name="Google Shape;911;p30"/>
          <p:cNvSpPr txBox="1"/>
          <p:nvPr>
            <p:ph type="title"/>
          </p:nvPr>
        </p:nvSpPr>
        <p:spPr>
          <a:xfrm>
            <a:off x="507206" y="3888487"/>
            <a:ext cx="7886700" cy="112941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3600"/>
              <a:buFont typeface="Bebas Neue"/>
              <a:buNone/>
            </a:pPr>
            <a:r>
              <a:rPr b="1" lang="en-US" sz="3900">
                <a:solidFill>
                  <a:schemeClr val="lt1"/>
                </a:solidFill>
              </a:rPr>
              <a:t>Destock Cattle</a:t>
            </a:r>
            <a:endParaRPr sz="39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6" name="Shape 916"/>
        <p:cNvGrpSpPr/>
        <p:nvPr/>
      </p:nvGrpSpPr>
      <p:grpSpPr>
        <a:xfrm>
          <a:off x="0" y="0"/>
          <a:ext cx="0" cy="0"/>
          <a:chOff x="0" y="0"/>
          <a:chExt cx="0" cy="0"/>
        </a:xfrm>
      </p:grpSpPr>
      <p:pic>
        <p:nvPicPr>
          <p:cNvPr descr="A group of people in a tent&#10;&#10;Description automatically generated with medium confidence" id="917" name="Google Shape;917;p31"/>
          <p:cNvPicPr preferRelativeResize="0"/>
          <p:nvPr/>
        </p:nvPicPr>
        <p:blipFill rotWithShape="1">
          <a:blip r:embed="rId3">
            <a:alphaModFix/>
          </a:blip>
          <a:srcRect b="12891" l="0" r="-3" t="4974"/>
          <a:stretch/>
        </p:blipFill>
        <p:spPr>
          <a:xfrm>
            <a:off x="3871542" y="2454442"/>
            <a:ext cx="4579037" cy="2689058"/>
          </a:xfrm>
          <a:prstGeom prst="rect">
            <a:avLst/>
          </a:prstGeom>
          <a:noFill/>
          <a:ln>
            <a:noFill/>
          </a:ln>
        </p:spPr>
      </p:pic>
      <p:pic>
        <p:nvPicPr>
          <p:cNvPr descr="A group of helicopters flying over a field&#10;&#10;Description automatically generated with low confidence" id="918" name="Google Shape;918;p31"/>
          <p:cNvPicPr preferRelativeResize="0"/>
          <p:nvPr/>
        </p:nvPicPr>
        <p:blipFill rotWithShape="1">
          <a:blip r:embed="rId4">
            <a:alphaModFix/>
          </a:blip>
          <a:srcRect b="1" l="0" r="1" t="15735"/>
          <a:stretch/>
        </p:blipFill>
        <p:spPr>
          <a:xfrm>
            <a:off x="15" y="10"/>
            <a:ext cx="5459920" cy="2921501"/>
          </a:xfrm>
          <a:custGeom>
            <a:rect b="b" l="l" r="r" t="t"/>
            <a:pathLst>
              <a:path extrusionOk="0" h="3895335" w="7279913">
                <a:moveTo>
                  <a:pt x="0" y="0"/>
                </a:moveTo>
                <a:lnTo>
                  <a:pt x="7279913" y="0"/>
                </a:lnTo>
                <a:lnTo>
                  <a:pt x="7279913" y="3116976"/>
                </a:lnTo>
                <a:lnTo>
                  <a:pt x="5011287" y="3116976"/>
                </a:lnTo>
                <a:lnTo>
                  <a:pt x="5011287" y="3895335"/>
                </a:lnTo>
                <a:lnTo>
                  <a:pt x="0" y="3895335"/>
                </a:lnTo>
                <a:close/>
              </a:path>
            </a:pathLst>
          </a:custGeom>
          <a:noFill/>
          <a:ln>
            <a:noFill/>
          </a:ln>
        </p:spPr>
      </p:pic>
      <p:pic>
        <p:nvPicPr>
          <p:cNvPr descr="A picture containing tree, outdoor, grass, nature&#10;&#10;Description automatically generated" id="919" name="Google Shape;919;p31"/>
          <p:cNvPicPr preferRelativeResize="0"/>
          <p:nvPr/>
        </p:nvPicPr>
        <p:blipFill rotWithShape="1">
          <a:blip r:embed="rId5">
            <a:alphaModFix/>
          </a:blip>
          <a:srcRect b="-4" l="7848" r="8735" t="0"/>
          <a:stretch/>
        </p:blipFill>
        <p:spPr>
          <a:xfrm>
            <a:off x="5593727" y="-16910"/>
            <a:ext cx="2856849" cy="2354648"/>
          </a:xfrm>
          <a:prstGeom prst="rect">
            <a:avLst/>
          </a:prstGeom>
          <a:noFill/>
          <a:ln>
            <a:noFill/>
          </a:ln>
        </p:spPr>
      </p:pic>
      <p:pic>
        <p:nvPicPr>
          <p:cNvPr descr="A helicopter flying over a forest&#10;&#10;Description automatically generated with low confidence" id="920" name="Google Shape;920;p31"/>
          <p:cNvPicPr preferRelativeResize="0"/>
          <p:nvPr/>
        </p:nvPicPr>
        <p:blipFill rotWithShape="1">
          <a:blip r:embed="rId6">
            <a:alphaModFix/>
          </a:blip>
          <a:srcRect b="0" l="0" r="0" t="15086"/>
          <a:stretch/>
        </p:blipFill>
        <p:spPr>
          <a:xfrm>
            <a:off x="1" y="3049331"/>
            <a:ext cx="3750890" cy="2094168"/>
          </a:xfrm>
          <a:prstGeom prst="rect">
            <a:avLst/>
          </a:prstGeom>
          <a:noFill/>
          <a:ln>
            <a:noFill/>
          </a:ln>
        </p:spPr>
      </p:pic>
    </p:spTree>
  </p:cSld>
  <p:clrMapOvr>
    <a:masterClrMapping/>
  </p:clrMapOvr>
  <p:transition spd="slow">
    <p:wipe dir="l"/>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32"/>
          <p:cNvPicPr preferRelativeResize="0"/>
          <p:nvPr/>
        </p:nvPicPr>
        <p:blipFill rotWithShape="1">
          <a:blip r:embed="rId3">
            <a:alphaModFix/>
          </a:blip>
          <a:srcRect b="0" l="0" r="0" t="0"/>
          <a:stretch/>
        </p:blipFill>
        <p:spPr>
          <a:xfrm>
            <a:off x="5142583" y="110731"/>
            <a:ext cx="3630674" cy="4868465"/>
          </a:xfrm>
          <a:prstGeom prst="rect">
            <a:avLst/>
          </a:prstGeom>
          <a:noFill/>
          <a:ln>
            <a:noFill/>
          </a:ln>
        </p:spPr>
      </p:pic>
      <p:grpSp>
        <p:nvGrpSpPr>
          <p:cNvPr id="927" name="Google Shape;927;p32"/>
          <p:cNvGrpSpPr/>
          <p:nvPr/>
        </p:nvGrpSpPr>
        <p:grpSpPr>
          <a:xfrm flipH="1" rot="10800000">
            <a:off x="-1" y="4979194"/>
            <a:ext cx="9144000" cy="189704"/>
            <a:chOff x="76200" y="4476750"/>
            <a:chExt cx="6858000" cy="91440"/>
          </a:xfrm>
        </p:grpSpPr>
        <p:sp>
          <p:nvSpPr>
            <p:cNvPr id="928" name="Google Shape;928;p32"/>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29" name="Google Shape;929;p32"/>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30" name="Google Shape;930;p32"/>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31" name="Google Shape;931;p32"/>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32" name="Google Shape;932;p32"/>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
        <p:nvSpPr>
          <p:cNvPr id="933" name="Google Shape;933;p32"/>
          <p:cNvSpPr/>
          <p:nvPr/>
        </p:nvSpPr>
        <p:spPr>
          <a:xfrm>
            <a:off x="509589" y="1660922"/>
            <a:ext cx="4883944" cy="1311128"/>
          </a:xfrm>
          <a:prstGeom prst="rect">
            <a:avLst/>
          </a:prstGeom>
          <a:noFill/>
          <a:ln>
            <a:noFill/>
          </a:ln>
        </p:spPr>
        <p:txBody>
          <a:bodyPr anchorCtr="0" anchor="t" bIns="45700" lIns="91425" spcFirstLastPara="1" rIns="91425" wrap="square" tIns="45700">
            <a:spAutoFit/>
          </a:bodyPr>
          <a:lstStyle/>
          <a:p>
            <a:pPr indent="0" lvl="0" marL="0" marR="0" rtl="0" algn="l">
              <a:lnSpc>
                <a:spcPct val="80000"/>
              </a:lnSpc>
              <a:spcBef>
                <a:spcPts val="0"/>
              </a:spcBef>
              <a:spcAft>
                <a:spcPts val="0"/>
              </a:spcAft>
              <a:buNone/>
            </a:pPr>
            <a:r>
              <a:rPr lang="en-US" sz="3300">
                <a:solidFill>
                  <a:schemeClr val="dk1"/>
                </a:solidFill>
                <a:latin typeface="Lato Black"/>
                <a:ea typeface="Lato Black"/>
                <a:cs typeface="Lato Black"/>
                <a:sym typeface="Lato Black"/>
              </a:rPr>
              <a:t>BTEC:</a:t>
            </a:r>
            <a:endParaRPr/>
          </a:p>
          <a:p>
            <a:pPr indent="0" lvl="0" marL="0" marR="0" rtl="0" algn="l">
              <a:lnSpc>
                <a:spcPct val="80000"/>
              </a:lnSpc>
              <a:spcBef>
                <a:spcPts val="0"/>
              </a:spcBef>
              <a:spcAft>
                <a:spcPts val="0"/>
              </a:spcAft>
              <a:buNone/>
            </a:pPr>
            <a:r>
              <a:t/>
            </a:r>
            <a:endParaRPr sz="3300">
              <a:solidFill>
                <a:schemeClr val="dk1"/>
              </a:solidFill>
              <a:latin typeface="Lato Black"/>
              <a:ea typeface="Lato Black"/>
              <a:cs typeface="Lato Black"/>
              <a:sym typeface="Lato Black"/>
            </a:endParaRPr>
          </a:p>
          <a:p>
            <a:pPr indent="0" lvl="0" marL="0" marR="0" rtl="0" algn="l">
              <a:lnSpc>
                <a:spcPct val="80000"/>
              </a:lnSpc>
              <a:spcBef>
                <a:spcPts val="0"/>
              </a:spcBef>
              <a:spcAft>
                <a:spcPts val="0"/>
              </a:spcAft>
              <a:buNone/>
            </a:pPr>
            <a:r>
              <a:rPr lang="en-US" sz="3300">
                <a:solidFill>
                  <a:schemeClr val="dk1"/>
                </a:solidFill>
                <a:latin typeface="Lato Black"/>
                <a:ea typeface="Lato Black"/>
                <a:cs typeface="Lato Black"/>
                <a:sym typeface="Lato Black"/>
              </a:rPr>
              <a:t>The National Context</a:t>
            </a:r>
            <a:endParaRPr sz="3300">
              <a:solidFill>
                <a:schemeClr val="dk1"/>
              </a:solidFill>
              <a:latin typeface="Lato Black"/>
              <a:ea typeface="Lato Black"/>
              <a:cs typeface="Lato Black"/>
              <a:sym typeface="Lato Blac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38" name="Shape 938"/>
        <p:cNvGrpSpPr/>
        <p:nvPr/>
      </p:nvGrpSpPr>
      <p:grpSpPr>
        <a:xfrm>
          <a:off x="0" y="0"/>
          <a:ext cx="0" cy="0"/>
          <a:chOff x="0" y="0"/>
          <a:chExt cx="0" cy="0"/>
        </a:xfrm>
      </p:grpSpPr>
      <p:pic>
        <p:nvPicPr>
          <p:cNvPr descr="Text, letter&#10;&#10;Description automatically generated" id="939" name="Google Shape;939;p33"/>
          <p:cNvPicPr preferRelativeResize="0"/>
          <p:nvPr/>
        </p:nvPicPr>
        <p:blipFill rotWithShape="1">
          <a:blip r:embed="rId3">
            <a:alphaModFix/>
          </a:blip>
          <a:srcRect b="0" l="0" r="0" t="0"/>
          <a:stretch/>
        </p:blipFill>
        <p:spPr>
          <a:xfrm>
            <a:off x="723901" y="794542"/>
            <a:ext cx="2159312" cy="3554423"/>
          </a:xfrm>
          <a:prstGeom prst="rect">
            <a:avLst/>
          </a:prstGeom>
          <a:noFill/>
          <a:ln>
            <a:noFill/>
          </a:ln>
        </p:spPr>
      </p:pic>
      <p:pic>
        <p:nvPicPr>
          <p:cNvPr id="940" name="Google Shape;940;p33"/>
          <p:cNvPicPr preferRelativeResize="0"/>
          <p:nvPr/>
        </p:nvPicPr>
        <p:blipFill rotWithShape="1">
          <a:blip r:embed="rId4">
            <a:alphaModFix/>
          </a:blip>
          <a:srcRect b="0" l="0" r="0" t="0"/>
          <a:stretch/>
        </p:blipFill>
        <p:spPr>
          <a:xfrm>
            <a:off x="3491865" y="903588"/>
            <a:ext cx="2160270" cy="3336324"/>
          </a:xfrm>
          <a:prstGeom prst="rect">
            <a:avLst/>
          </a:prstGeom>
          <a:noFill/>
          <a:ln>
            <a:noFill/>
          </a:ln>
        </p:spPr>
      </p:pic>
      <p:pic>
        <p:nvPicPr>
          <p:cNvPr id="941" name="Google Shape;941;p33"/>
          <p:cNvPicPr preferRelativeResize="0"/>
          <p:nvPr/>
        </p:nvPicPr>
        <p:blipFill rotWithShape="1">
          <a:blip r:embed="rId5">
            <a:alphaModFix/>
          </a:blip>
          <a:srcRect b="0" l="0" r="0" t="0"/>
          <a:stretch/>
        </p:blipFill>
        <p:spPr>
          <a:xfrm>
            <a:off x="6257956" y="1461070"/>
            <a:ext cx="2160270" cy="222135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6" name="Shape 946"/>
        <p:cNvGrpSpPr/>
        <p:nvPr/>
      </p:nvGrpSpPr>
      <p:grpSpPr>
        <a:xfrm>
          <a:off x="0" y="0"/>
          <a:ext cx="0" cy="0"/>
          <a:chOff x="0" y="0"/>
          <a:chExt cx="0" cy="0"/>
        </a:xfrm>
      </p:grpSpPr>
      <p:pic>
        <p:nvPicPr>
          <p:cNvPr descr="Table&#10;&#10;Description automatically generated" id="947" name="Google Shape;947;p34"/>
          <p:cNvPicPr preferRelativeResize="0"/>
          <p:nvPr/>
        </p:nvPicPr>
        <p:blipFill rotWithShape="1">
          <a:blip r:embed="rId3">
            <a:alphaModFix/>
          </a:blip>
          <a:srcRect b="0" l="0" r="0" t="0"/>
          <a:stretch/>
        </p:blipFill>
        <p:spPr>
          <a:xfrm>
            <a:off x="978456" y="482602"/>
            <a:ext cx="2977038" cy="4178300"/>
          </a:xfrm>
          <a:prstGeom prst="rect">
            <a:avLst/>
          </a:prstGeom>
          <a:noFill/>
          <a:ln>
            <a:noFill/>
          </a:ln>
        </p:spPr>
      </p:pic>
      <p:pic>
        <p:nvPicPr>
          <p:cNvPr descr="Table&#10;&#10;Description automatically generated" id="948" name="Google Shape;948;p34"/>
          <p:cNvPicPr preferRelativeResize="0"/>
          <p:nvPr/>
        </p:nvPicPr>
        <p:blipFill rotWithShape="1">
          <a:blip r:embed="rId4">
            <a:alphaModFix/>
          </a:blip>
          <a:srcRect b="0" l="0" r="0" t="0"/>
          <a:stretch/>
        </p:blipFill>
        <p:spPr>
          <a:xfrm>
            <a:off x="4833353" y="482602"/>
            <a:ext cx="3687349" cy="4178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647F"/>
        </a:solidFill>
      </p:bgPr>
    </p:bg>
    <p:spTree>
      <p:nvGrpSpPr>
        <p:cNvPr id="953" name="Shape 953"/>
        <p:cNvGrpSpPr/>
        <p:nvPr/>
      </p:nvGrpSpPr>
      <p:grpSpPr>
        <a:xfrm>
          <a:off x="0" y="0"/>
          <a:ext cx="0" cy="0"/>
          <a:chOff x="0" y="0"/>
          <a:chExt cx="0" cy="0"/>
        </a:xfrm>
      </p:grpSpPr>
      <p:sp>
        <p:nvSpPr>
          <p:cNvPr id="954" name="Google Shape;954;p35"/>
          <p:cNvSpPr txBox="1"/>
          <p:nvPr>
            <p:ph type="title"/>
          </p:nvPr>
        </p:nvSpPr>
        <p:spPr>
          <a:xfrm>
            <a:off x="5598460" y="1337971"/>
            <a:ext cx="3065480" cy="216683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F0000"/>
              </a:buClr>
              <a:buSzPts val="4000"/>
              <a:buFont typeface="Bebas Neue"/>
              <a:buNone/>
            </a:pPr>
            <a:r>
              <a:rPr b="1" lang="en-US" sz="4050"/>
              <a:t>Controlling Movements</a:t>
            </a:r>
            <a:endParaRPr sz="4050"/>
          </a:p>
        </p:txBody>
      </p:sp>
      <p:pic>
        <p:nvPicPr>
          <p:cNvPr descr="Diagram&#10;&#10;Description automatically generated" id="955" name="Google Shape;955;p35"/>
          <p:cNvPicPr preferRelativeResize="0"/>
          <p:nvPr/>
        </p:nvPicPr>
        <p:blipFill rotWithShape="1">
          <a:blip r:embed="rId3">
            <a:alphaModFix/>
          </a:blip>
          <a:srcRect b="28474" l="0" r="0" t="6396"/>
          <a:stretch/>
        </p:blipFill>
        <p:spPr>
          <a:xfrm>
            <a:off x="4" y="10"/>
            <a:ext cx="5271371" cy="5143493"/>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700"/>
                                        <p:tgtEl>
                                          <p:spTgt spid="9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0" name="Shape 960"/>
        <p:cNvGrpSpPr/>
        <p:nvPr/>
      </p:nvGrpSpPr>
      <p:grpSpPr>
        <a:xfrm>
          <a:off x="0" y="0"/>
          <a:ext cx="0" cy="0"/>
          <a:chOff x="0" y="0"/>
          <a:chExt cx="0" cy="0"/>
        </a:xfrm>
      </p:grpSpPr>
      <p:pic>
        <p:nvPicPr>
          <p:cNvPr id="961" name="Google Shape;961;p36"/>
          <p:cNvPicPr preferRelativeResize="0"/>
          <p:nvPr/>
        </p:nvPicPr>
        <p:blipFill rotWithShape="1">
          <a:blip r:embed="rId3">
            <a:alphaModFix/>
          </a:blip>
          <a:srcRect b="0" l="0" r="0" t="0"/>
          <a:stretch/>
        </p:blipFill>
        <p:spPr>
          <a:xfrm>
            <a:off x="1418897" y="252249"/>
            <a:ext cx="6243143" cy="47296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6" name="Shape 966"/>
        <p:cNvGrpSpPr/>
        <p:nvPr/>
      </p:nvGrpSpPr>
      <p:grpSpPr>
        <a:xfrm>
          <a:off x="0" y="0"/>
          <a:ext cx="0" cy="0"/>
          <a:chOff x="0" y="0"/>
          <a:chExt cx="0" cy="0"/>
        </a:xfrm>
      </p:grpSpPr>
      <p:pic>
        <p:nvPicPr>
          <p:cNvPr descr="A group of men wearing cowboy hats&#10;&#10;Description automatically generated with low confidence" id="967" name="Google Shape;967;p37"/>
          <p:cNvPicPr preferRelativeResize="0"/>
          <p:nvPr/>
        </p:nvPicPr>
        <p:blipFill rotWithShape="1">
          <a:blip r:embed="rId3">
            <a:alphaModFix/>
          </a:blip>
          <a:srcRect b="7990" l="0" r="0" t="17010"/>
          <a:stretch/>
        </p:blipFill>
        <p:spPr>
          <a:xfrm>
            <a:off x="17" y="10"/>
            <a:ext cx="9143985" cy="5143493"/>
          </a:xfrm>
          <a:prstGeom prst="rect">
            <a:avLst/>
          </a:prstGeom>
          <a:noFill/>
          <a:ln>
            <a:noFill/>
          </a:ln>
        </p:spPr>
      </p:pic>
      <p:sp>
        <p:nvSpPr>
          <p:cNvPr id="968" name="Google Shape;968;p37"/>
          <p:cNvSpPr/>
          <p:nvPr/>
        </p:nvSpPr>
        <p:spPr>
          <a:xfrm>
            <a:off x="4931404" y="2155954"/>
            <a:ext cx="4841492" cy="4780631"/>
          </a:xfrm>
          <a:prstGeom prst="ellipse">
            <a:avLst/>
          </a:prstGeom>
          <a:solidFill>
            <a:schemeClr val="lt2">
              <a:alpha val="77647"/>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Lato Light"/>
              <a:ea typeface="Lato Light"/>
              <a:cs typeface="Lato Light"/>
              <a:sym typeface="Lato Light"/>
            </a:endParaRPr>
          </a:p>
        </p:txBody>
      </p:sp>
      <p:sp>
        <p:nvSpPr>
          <p:cNvPr id="969" name="Google Shape;969;p37"/>
          <p:cNvSpPr txBox="1"/>
          <p:nvPr>
            <p:ph type="title"/>
          </p:nvPr>
        </p:nvSpPr>
        <p:spPr>
          <a:xfrm>
            <a:off x="5753798" y="3066886"/>
            <a:ext cx="2889031" cy="1375542"/>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FF0000"/>
              </a:buClr>
              <a:buSzPts val="4000"/>
              <a:buFont typeface="Bebas Neue"/>
              <a:buNone/>
            </a:pPr>
            <a:r>
              <a:rPr b="1" lang="en-US" sz="3000"/>
              <a:t>BTEC – Industry Partnership</a:t>
            </a:r>
            <a:endParaRPr sz="30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969"/>
                                        </p:tgtEl>
                                        <p:attrNameLst>
                                          <p:attrName>style.visibility</p:attrName>
                                        </p:attrNameLst>
                                      </p:cBhvr>
                                      <p:to>
                                        <p:strVal val="visible"/>
                                      </p:to>
                                    </p:set>
                                    <p:animEffect filter="fade" transition="in">
                                      <p:cBhvr>
                                        <p:cTn dur="700"/>
                                        <p:tgtEl>
                                          <p:spTgt spid="969"/>
                                        </p:tgtEl>
                                      </p:cBhvr>
                                    </p:animEffect>
                                  </p:childTnLst>
                                </p:cTn>
                              </p:par>
                              <p:par>
                                <p:cTn fill="hold" nodeType="with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5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0647F"/>
        </a:solidFill>
      </p:bgPr>
    </p:bg>
    <p:spTree>
      <p:nvGrpSpPr>
        <p:cNvPr id="974" name="Shape 974"/>
        <p:cNvGrpSpPr/>
        <p:nvPr/>
      </p:nvGrpSpPr>
      <p:grpSpPr>
        <a:xfrm>
          <a:off x="0" y="0"/>
          <a:ext cx="0" cy="0"/>
          <a:chOff x="0" y="0"/>
          <a:chExt cx="0" cy="0"/>
        </a:xfrm>
      </p:grpSpPr>
      <p:pic>
        <p:nvPicPr>
          <p:cNvPr id="975" name="Google Shape;975;p38"/>
          <p:cNvPicPr preferRelativeResize="0"/>
          <p:nvPr/>
        </p:nvPicPr>
        <p:blipFill rotWithShape="1">
          <a:blip r:embed="rId3">
            <a:alphaModFix/>
          </a:blip>
          <a:srcRect b="19474" l="0" r="-1" t="13983"/>
          <a:stretch/>
        </p:blipFill>
        <p:spPr>
          <a:xfrm>
            <a:off x="240030" y="240033"/>
            <a:ext cx="8661654" cy="3227597"/>
          </a:xfrm>
          <a:prstGeom prst="rect">
            <a:avLst/>
          </a:prstGeom>
          <a:noFill/>
          <a:ln>
            <a:noFill/>
          </a:ln>
        </p:spPr>
      </p:pic>
      <p:sp>
        <p:nvSpPr>
          <p:cNvPr id="976" name="Google Shape;976;p38"/>
          <p:cNvSpPr txBox="1"/>
          <p:nvPr>
            <p:ph type="title"/>
          </p:nvPr>
        </p:nvSpPr>
        <p:spPr>
          <a:xfrm>
            <a:off x="240030" y="3848519"/>
            <a:ext cx="2558034" cy="91779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3300"/>
              <a:buFont typeface="Bebas Neue"/>
              <a:buNone/>
            </a:pPr>
            <a:r>
              <a:rPr b="1" lang="en-US" sz="1950"/>
              <a:t>“He/SHE Who Pays, Has a Say”</a:t>
            </a:r>
            <a:endParaRPr sz="1950"/>
          </a:p>
        </p:txBody>
      </p:sp>
      <p:sp>
        <p:nvSpPr>
          <p:cNvPr id="977" name="Google Shape;977;p38"/>
          <p:cNvSpPr txBox="1"/>
          <p:nvPr>
            <p:ph idx="1" type="body"/>
          </p:nvPr>
        </p:nvSpPr>
        <p:spPr>
          <a:xfrm>
            <a:off x="3284982" y="3650456"/>
            <a:ext cx="5232654" cy="120015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lt1"/>
              </a:buClr>
              <a:buSzPts val="3200"/>
              <a:buNone/>
            </a:pPr>
            <a:r>
              <a:rPr lang="en-US" sz="1400">
                <a:latin typeface="Lato"/>
                <a:ea typeface="Lato"/>
                <a:cs typeface="Lato"/>
                <a:sym typeface="Lato"/>
              </a:rPr>
              <a:t>Funding</a:t>
            </a:r>
            <a:endParaRPr/>
          </a:p>
          <a:p>
            <a:pPr indent="-203200" lvl="0" marL="128579" rtl="0" algn="l">
              <a:lnSpc>
                <a:spcPct val="90000"/>
              </a:lnSpc>
              <a:spcBef>
                <a:spcPts val="750"/>
              </a:spcBef>
              <a:spcAft>
                <a:spcPts val="0"/>
              </a:spcAft>
              <a:buClr>
                <a:schemeClr val="lt1"/>
              </a:buClr>
              <a:buSzPts val="3200"/>
              <a:buChar char="•"/>
            </a:pPr>
            <a:r>
              <a:rPr lang="en-US" sz="1400">
                <a:latin typeface="Lato"/>
                <a:ea typeface="Lato"/>
                <a:cs typeface="Lato"/>
                <a:sym typeface="Lato"/>
              </a:rPr>
              <a:t>50% Industry through levies</a:t>
            </a:r>
            <a:endParaRPr/>
          </a:p>
          <a:p>
            <a:pPr indent="-203200" lvl="0" marL="128579" rtl="0" algn="l">
              <a:lnSpc>
                <a:spcPct val="90000"/>
              </a:lnSpc>
              <a:spcBef>
                <a:spcPts val="750"/>
              </a:spcBef>
              <a:spcAft>
                <a:spcPts val="0"/>
              </a:spcAft>
              <a:buClr>
                <a:schemeClr val="lt1"/>
              </a:buClr>
              <a:buSzPts val="3200"/>
              <a:buChar char="•"/>
            </a:pPr>
            <a:r>
              <a:rPr lang="en-US" sz="1400">
                <a:latin typeface="Lato"/>
                <a:ea typeface="Lato"/>
                <a:cs typeface="Lato"/>
                <a:sym typeface="Lato"/>
              </a:rPr>
              <a:t>20% Commonwealth Government</a:t>
            </a:r>
            <a:endParaRPr/>
          </a:p>
          <a:p>
            <a:pPr indent="-203200" lvl="0" marL="128579" rtl="0" algn="l">
              <a:lnSpc>
                <a:spcPct val="90000"/>
              </a:lnSpc>
              <a:spcBef>
                <a:spcPts val="750"/>
              </a:spcBef>
              <a:spcAft>
                <a:spcPts val="0"/>
              </a:spcAft>
              <a:buClr>
                <a:schemeClr val="lt1"/>
              </a:buClr>
              <a:buSzPts val="3200"/>
              <a:buChar char="•"/>
            </a:pPr>
            <a:r>
              <a:rPr lang="en-US" sz="1400">
                <a:latin typeface="Lato"/>
                <a:ea typeface="Lato"/>
                <a:cs typeface="Lato"/>
                <a:sym typeface="Lato"/>
              </a:rPr>
              <a:t>30% State Governments</a:t>
            </a:r>
            <a:endParaRPr/>
          </a:p>
          <a:p>
            <a:pPr indent="-203200" lvl="0" marL="128579" rtl="0" algn="l">
              <a:lnSpc>
                <a:spcPct val="90000"/>
              </a:lnSpc>
              <a:spcBef>
                <a:spcPts val="750"/>
              </a:spcBef>
              <a:spcAft>
                <a:spcPts val="0"/>
              </a:spcAft>
              <a:buClr>
                <a:schemeClr val="lt1"/>
              </a:buClr>
              <a:buSzPts val="3200"/>
              <a:buChar char="•"/>
            </a:pPr>
            <a:r>
              <a:rPr lang="en-US" sz="1400">
                <a:latin typeface="Lato"/>
                <a:ea typeface="Lato"/>
                <a:cs typeface="Lato"/>
                <a:sym typeface="Lato"/>
              </a:rPr>
              <a:t>National and State BTEC Committees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0" st="0"/>
                                            </p:txEl>
                                          </p:spTgt>
                                        </p:tgtEl>
                                        <p:attrNameLst>
                                          <p:attrName>style.visibility</p:attrName>
                                        </p:attrNameLst>
                                      </p:cBhvr>
                                      <p:to>
                                        <p:strVal val="visible"/>
                                      </p:to>
                                    </p:set>
                                    <p:animEffect filter="fade" transition="in">
                                      <p:cBhvr>
                                        <p:cTn dur="500"/>
                                        <p:tgtEl>
                                          <p:spTgt spid="9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1" st="1"/>
                                            </p:txEl>
                                          </p:spTgt>
                                        </p:tgtEl>
                                        <p:attrNameLst>
                                          <p:attrName>style.visibility</p:attrName>
                                        </p:attrNameLst>
                                      </p:cBhvr>
                                      <p:to>
                                        <p:strVal val="visible"/>
                                      </p:to>
                                    </p:set>
                                    <p:animEffect filter="fade" transition="in">
                                      <p:cBhvr>
                                        <p:cTn dur="500"/>
                                        <p:tgtEl>
                                          <p:spTgt spid="9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2" st="2"/>
                                            </p:txEl>
                                          </p:spTgt>
                                        </p:tgtEl>
                                        <p:attrNameLst>
                                          <p:attrName>style.visibility</p:attrName>
                                        </p:attrNameLst>
                                      </p:cBhvr>
                                      <p:to>
                                        <p:strVal val="visible"/>
                                      </p:to>
                                    </p:set>
                                    <p:animEffect filter="fade" transition="in">
                                      <p:cBhvr>
                                        <p:cTn dur="500"/>
                                        <p:tgtEl>
                                          <p:spTgt spid="9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3" st="3"/>
                                            </p:txEl>
                                          </p:spTgt>
                                        </p:tgtEl>
                                        <p:attrNameLst>
                                          <p:attrName>style.visibility</p:attrName>
                                        </p:attrNameLst>
                                      </p:cBhvr>
                                      <p:to>
                                        <p:strVal val="visible"/>
                                      </p:to>
                                    </p:set>
                                    <p:animEffect filter="fade" transition="in">
                                      <p:cBhvr>
                                        <p:cTn dur="500"/>
                                        <p:tgtEl>
                                          <p:spTgt spid="9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7">
                                            <p:txEl>
                                              <p:pRg end="4" st="4"/>
                                            </p:txEl>
                                          </p:spTgt>
                                        </p:tgtEl>
                                        <p:attrNameLst>
                                          <p:attrName>style.visibility</p:attrName>
                                        </p:attrNameLst>
                                      </p:cBhvr>
                                      <p:to>
                                        <p:strVal val="visible"/>
                                      </p:to>
                                    </p:set>
                                    <p:animEffect filter="fade" transition="in">
                                      <p:cBhvr>
                                        <p:cTn dur="500"/>
                                        <p:tgtEl>
                                          <p:spTgt spid="97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2" name="Shape 982"/>
        <p:cNvGrpSpPr/>
        <p:nvPr/>
      </p:nvGrpSpPr>
      <p:grpSpPr>
        <a:xfrm>
          <a:off x="0" y="0"/>
          <a:ext cx="0" cy="0"/>
          <a:chOff x="0" y="0"/>
          <a:chExt cx="0" cy="0"/>
        </a:xfrm>
      </p:grpSpPr>
      <p:pic>
        <p:nvPicPr>
          <p:cNvPr descr="A group of people sitting outside&#10;&#10;Description automatically generated with medium confidence" id="983" name="Google Shape;983;p39"/>
          <p:cNvPicPr preferRelativeResize="0"/>
          <p:nvPr/>
        </p:nvPicPr>
        <p:blipFill rotWithShape="1">
          <a:blip r:embed="rId3">
            <a:alphaModFix/>
          </a:blip>
          <a:srcRect b="-1" l="11037" r="7183" t="0"/>
          <a:stretch/>
        </p:blipFill>
        <p:spPr>
          <a:xfrm>
            <a:off x="1" y="0"/>
            <a:ext cx="6079632" cy="5143501"/>
          </a:xfrm>
          <a:prstGeom prst="rect">
            <a:avLst/>
          </a:prstGeom>
          <a:noFill/>
          <a:ln>
            <a:noFill/>
          </a:ln>
        </p:spPr>
      </p:pic>
      <p:sp>
        <p:nvSpPr>
          <p:cNvPr id="984" name="Google Shape;984;p39"/>
          <p:cNvSpPr txBox="1"/>
          <p:nvPr>
            <p:ph type="title"/>
          </p:nvPr>
        </p:nvSpPr>
        <p:spPr>
          <a:xfrm>
            <a:off x="6079633" y="200364"/>
            <a:ext cx="2866642" cy="1424934"/>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4400"/>
              <a:buFont typeface="Bebas Neue"/>
              <a:buNone/>
            </a:pPr>
            <a:r>
              <a:rPr b="1" lang="en-US" sz="3000"/>
              <a:t>Assistance Measures</a:t>
            </a:r>
            <a:endParaRPr sz="3000"/>
          </a:p>
        </p:txBody>
      </p:sp>
      <p:sp>
        <p:nvSpPr>
          <p:cNvPr id="985" name="Google Shape;985;p39"/>
          <p:cNvSpPr txBox="1"/>
          <p:nvPr>
            <p:ph idx="1" type="body"/>
          </p:nvPr>
        </p:nvSpPr>
        <p:spPr>
          <a:xfrm>
            <a:off x="6079633" y="1710038"/>
            <a:ext cx="2866642" cy="2807072"/>
          </a:xfrm>
          <a:prstGeom prst="rect">
            <a:avLst/>
          </a:prstGeom>
          <a:noFill/>
          <a:ln>
            <a:noFill/>
          </a:ln>
        </p:spPr>
        <p:txBody>
          <a:bodyPr anchorCtr="0" anchor="t" bIns="34275" lIns="68575" spcFirstLastPara="1" rIns="68575" wrap="square" tIns="34275">
            <a:normAutofit/>
          </a:bodyPr>
          <a:lstStyle/>
          <a:p>
            <a:pPr indent="-203200" lvl="0" marL="171434" rtl="0" algn="l">
              <a:lnSpc>
                <a:spcPct val="90000"/>
              </a:lnSpc>
              <a:spcBef>
                <a:spcPts val="0"/>
              </a:spcBef>
              <a:spcAft>
                <a:spcPts val="0"/>
              </a:spcAft>
              <a:buClr>
                <a:schemeClr val="lt1"/>
              </a:buClr>
              <a:buSzPts val="3200"/>
              <a:buChar char="•"/>
            </a:pPr>
            <a:r>
              <a:rPr lang="en-US" sz="1800">
                <a:latin typeface="Lato"/>
                <a:ea typeface="Lato"/>
                <a:cs typeface="Lato"/>
                <a:sym typeface="Lato"/>
              </a:rPr>
              <a:t>Compensation for animals destroyed or depopulated</a:t>
            </a:r>
            <a:endParaRPr/>
          </a:p>
          <a:p>
            <a:pPr indent="-203200" lvl="0" marL="171434" rtl="0" algn="l">
              <a:lnSpc>
                <a:spcPct val="90000"/>
              </a:lnSpc>
              <a:spcBef>
                <a:spcPts val="750"/>
              </a:spcBef>
              <a:spcAft>
                <a:spcPts val="0"/>
              </a:spcAft>
              <a:buClr>
                <a:schemeClr val="lt1"/>
              </a:buClr>
              <a:buSzPts val="3200"/>
              <a:buChar char="•"/>
            </a:pPr>
            <a:r>
              <a:rPr lang="en-US" sz="1800">
                <a:latin typeface="Lato"/>
                <a:ea typeface="Lato"/>
                <a:cs typeface="Lato"/>
                <a:sym typeface="Lato"/>
              </a:rPr>
              <a:t>Mustering subsidies</a:t>
            </a:r>
            <a:endParaRPr/>
          </a:p>
          <a:p>
            <a:pPr indent="-203200" lvl="0" marL="171434" rtl="0" algn="l">
              <a:lnSpc>
                <a:spcPct val="90000"/>
              </a:lnSpc>
              <a:spcBef>
                <a:spcPts val="750"/>
              </a:spcBef>
              <a:spcAft>
                <a:spcPts val="0"/>
              </a:spcAft>
              <a:buClr>
                <a:schemeClr val="lt1"/>
              </a:buClr>
              <a:buSzPts val="3200"/>
              <a:buChar char="•"/>
            </a:pPr>
            <a:r>
              <a:rPr lang="en-US" sz="1800">
                <a:latin typeface="Lato"/>
                <a:ea typeface="Lato"/>
                <a:cs typeface="Lato"/>
                <a:sym typeface="Lato"/>
              </a:rPr>
              <a:t>Freight subsidies</a:t>
            </a:r>
            <a:endParaRPr/>
          </a:p>
          <a:p>
            <a:pPr indent="-203200" lvl="0" marL="171434" rtl="0" algn="l">
              <a:lnSpc>
                <a:spcPct val="90000"/>
              </a:lnSpc>
              <a:spcBef>
                <a:spcPts val="750"/>
              </a:spcBef>
              <a:spcAft>
                <a:spcPts val="0"/>
              </a:spcAft>
              <a:buClr>
                <a:schemeClr val="lt1"/>
              </a:buClr>
              <a:buSzPts val="3200"/>
              <a:buChar char="•"/>
            </a:pPr>
            <a:r>
              <a:rPr lang="en-US" sz="1800">
                <a:latin typeface="Lato"/>
                <a:ea typeface="Lato"/>
                <a:cs typeface="Lato"/>
                <a:sym typeface="Lato"/>
              </a:rPr>
              <a:t>Low interest loans</a:t>
            </a:r>
            <a:endParaRPr/>
          </a:p>
          <a:p>
            <a:pPr indent="-203200" lvl="0" marL="171434" rtl="0" algn="l">
              <a:lnSpc>
                <a:spcPct val="90000"/>
              </a:lnSpc>
              <a:spcBef>
                <a:spcPts val="750"/>
              </a:spcBef>
              <a:spcAft>
                <a:spcPts val="0"/>
              </a:spcAft>
              <a:buClr>
                <a:schemeClr val="lt1"/>
              </a:buClr>
              <a:buSzPts val="3200"/>
              <a:buChar char="•"/>
            </a:pPr>
            <a:r>
              <a:rPr lang="en-US" sz="1800">
                <a:latin typeface="Lato"/>
                <a:ea typeface="Lato"/>
                <a:cs typeface="Lato"/>
                <a:sym typeface="Lato"/>
              </a:rPr>
              <a:t>Taxation concessions</a:t>
            </a:r>
            <a:endParaRPr/>
          </a:p>
          <a:p>
            <a:pPr indent="-203200" lvl="0" marL="171434" rtl="0" algn="l">
              <a:lnSpc>
                <a:spcPct val="90000"/>
              </a:lnSpc>
              <a:spcBef>
                <a:spcPts val="750"/>
              </a:spcBef>
              <a:spcAft>
                <a:spcPts val="0"/>
              </a:spcAft>
              <a:buClr>
                <a:schemeClr val="lt1"/>
              </a:buClr>
              <a:buSzPts val="3200"/>
              <a:buChar char="•"/>
            </a:pPr>
            <a:r>
              <a:rPr lang="en-US" sz="1800">
                <a:latin typeface="Lato"/>
                <a:ea typeface="Lato"/>
                <a:cs typeface="Lato"/>
                <a:sym typeface="Lato"/>
              </a:rPr>
              <a:t>Advisory services</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0" st="0"/>
                                            </p:txEl>
                                          </p:spTgt>
                                        </p:tgtEl>
                                        <p:attrNameLst>
                                          <p:attrName>style.visibility</p:attrName>
                                        </p:attrNameLst>
                                      </p:cBhvr>
                                      <p:to>
                                        <p:strVal val="visible"/>
                                      </p:to>
                                    </p:set>
                                    <p:animEffect filter="fade" transition="in">
                                      <p:cBhvr>
                                        <p:cTn dur="500"/>
                                        <p:tgtEl>
                                          <p:spTgt spid="9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1" st="1"/>
                                            </p:txEl>
                                          </p:spTgt>
                                        </p:tgtEl>
                                        <p:attrNameLst>
                                          <p:attrName>style.visibility</p:attrName>
                                        </p:attrNameLst>
                                      </p:cBhvr>
                                      <p:to>
                                        <p:strVal val="visible"/>
                                      </p:to>
                                    </p:set>
                                    <p:animEffect filter="fade" transition="in">
                                      <p:cBhvr>
                                        <p:cTn dur="500"/>
                                        <p:tgtEl>
                                          <p:spTgt spid="9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2" st="2"/>
                                            </p:txEl>
                                          </p:spTgt>
                                        </p:tgtEl>
                                        <p:attrNameLst>
                                          <p:attrName>style.visibility</p:attrName>
                                        </p:attrNameLst>
                                      </p:cBhvr>
                                      <p:to>
                                        <p:strVal val="visible"/>
                                      </p:to>
                                    </p:set>
                                    <p:animEffect filter="fade" transition="in">
                                      <p:cBhvr>
                                        <p:cTn dur="500"/>
                                        <p:tgtEl>
                                          <p:spTgt spid="9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3" st="3"/>
                                            </p:txEl>
                                          </p:spTgt>
                                        </p:tgtEl>
                                        <p:attrNameLst>
                                          <p:attrName>style.visibility</p:attrName>
                                        </p:attrNameLst>
                                      </p:cBhvr>
                                      <p:to>
                                        <p:strVal val="visible"/>
                                      </p:to>
                                    </p:set>
                                    <p:animEffect filter="fade" transition="in">
                                      <p:cBhvr>
                                        <p:cTn dur="500"/>
                                        <p:tgtEl>
                                          <p:spTgt spid="9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4" st="4"/>
                                            </p:txEl>
                                          </p:spTgt>
                                        </p:tgtEl>
                                        <p:attrNameLst>
                                          <p:attrName>style.visibility</p:attrName>
                                        </p:attrNameLst>
                                      </p:cBhvr>
                                      <p:to>
                                        <p:strVal val="visible"/>
                                      </p:to>
                                    </p:set>
                                    <p:animEffect filter="fade" transition="in">
                                      <p:cBhvr>
                                        <p:cTn dur="500"/>
                                        <p:tgtEl>
                                          <p:spTgt spid="9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5">
                                            <p:txEl>
                                              <p:pRg end="5" st="5"/>
                                            </p:txEl>
                                          </p:spTgt>
                                        </p:tgtEl>
                                        <p:attrNameLst>
                                          <p:attrName>style.visibility</p:attrName>
                                        </p:attrNameLst>
                                      </p:cBhvr>
                                      <p:to>
                                        <p:strVal val="visible"/>
                                      </p:to>
                                    </p:set>
                                    <p:animEffect filter="fade" transition="in">
                                      <p:cBhvr>
                                        <p:cTn dur="500"/>
                                        <p:tgtEl>
                                          <p:spTgt spid="98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4"/>
          <p:cNvSpPr/>
          <p:nvPr/>
        </p:nvSpPr>
        <p:spPr>
          <a:xfrm>
            <a:off x="8707815" y="3707162"/>
            <a:ext cx="376852" cy="262245"/>
          </a:xfrm>
          <a:custGeom>
            <a:rect b="b" l="l" r="r" t="t"/>
            <a:pathLst>
              <a:path extrusionOk="0" h="329" w="444">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Lato Light"/>
              <a:ea typeface="Lato Light"/>
              <a:cs typeface="Lato Light"/>
              <a:sym typeface="Lato Light"/>
            </a:endParaRPr>
          </a:p>
        </p:txBody>
      </p:sp>
      <p:sp>
        <p:nvSpPr>
          <p:cNvPr id="576" name="Google Shape;576;p4"/>
          <p:cNvSpPr/>
          <p:nvPr/>
        </p:nvSpPr>
        <p:spPr>
          <a:xfrm rot="-10468783">
            <a:off x="6263238" y="2280218"/>
            <a:ext cx="376852" cy="262245"/>
          </a:xfrm>
          <a:custGeom>
            <a:rect b="b" l="l" r="r" t="t"/>
            <a:pathLst>
              <a:path extrusionOk="0" h="329" w="444">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A picture containing text&#10;&#10;Description automatically generated" id="577" name="Google Shape;577;p4"/>
          <p:cNvPicPr preferRelativeResize="0"/>
          <p:nvPr/>
        </p:nvPicPr>
        <p:blipFill rotWithShape="1">
          <a:blip r:embed="rId3">
            <a:alphaModFix/>
          </a:blip>
          <a:srcRect b="0" l="0" r="0" t="0"/>
          <a:stretch/>
        </p:blipFill>
        <p:spPr>
          <a:xfrm>
            <a:off x="5710" y="3214"/>
            <a:ext cx="9138290" cy="514028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0" name="Shape 990"/>
        <p:cNvGrpSpPr/>
        <p:nvPr/>
      </p:nvGrpSpPr>
      <p:grpSpPr>
        <a:xfrm>
          <a:off x="0" y="0"/>
          <a:ext cx="0" cy="0"/>
          <a:chOff x="0" y="0"/>
          <a:chExt cx="0" cy="0"/>
        </a:xfrm>
      </p:grpSpPr>
      <p:sp>
        <p:nvSpPr>
          <p:cNvPr id="991" name="Google Shape;991;p40"/>
          <p:cNvSpPr txBox="1"/>
          <p:nvPr>
            <p:ph type="title"/>
          </p:nvPr>
        </p:nvSpPr>
        <p:spPr>
          <a:xfrm>
            <a:off x="6028227" y="664742"/>
            <a:ext cx="2980039" cy="2769021"/>
          </a:xfrm>
          <a:prstGeom prst="rect">
            <a:avLst/>
          </a:prstGeom>
          <a:noFill/>
          <a:ln>
            <a:noFill/>
          </a:ln>
        </p:spPr>
        <p:txBody>
          <a:bodyPr anchorCtr="0" anchor="b" bIns="34275" lIns="68575" spcFirstLastPara="1" rIns="68575" wrap="square" tIns="34275">
            <a:normAutofit/>
          </a:bodyPr>
          <a:lstStyle/>
          <a:p>
            <a:pPr indent="0" lvl="0" marL="0" rtl="0" algn="r">
              <a:lnSpc>
                <a:spcPct val="90000"/>
              </a:lnSpc>
              <a:spcBef>
                <a:spcPts val="0"/>
              </a:spcBef>
              <a:spcAft>
                <a:spcPts val="0"/>
              </a:spcAft>
              <a:buClr>
                <a:srgbClr val="FF0000"/>
              </a:buClr>
              <a:buSzPts val="4000"/>
              <a:buFont typeface="Bebas Neue"/>
              <a:buNone/>
            </a:pPr>
            <a:r>
              <a:rPr b="1" lang="en-US" sz="3900"/>
              <a:t>Sometimes we just had to get tough.</a:t>
            </a:r>
            <a:endParaRPr sz="3900"/>
          </a:p>
        </p:txBody>
      </p:sp>
      <p:pic>
        <p:nvPicPr>
          <p:cNvPr descr="Text&#10;&#10;Description automatically generated" id="992" name="Google Shape;992;p40"/>
          <p:cNvPicPr preferRelativeResize="0"/>
          <p:nvPr/>
        </p:nvPicPr>
        <p:blipFill rotWithShape="1">
          <a:blip r:embed="rId3">
            <a:alphaModFix/>
          </a:blip>
          <a:srcRect b="17619" l="0" r="-1" t="0"/>
          <a:stretch/>
        </p:blipFill>
        <p:spPr>
          <a:xfrm>
            <a:off x="18" y="10"/>
            <a:ext cx="5244661" cy="5143493"/>
          </a:xfrm>
          <a:prstGeom prst="rect">
            <a:avLst/>
          </a:prstGeom>
          <a:noFill/>
          <a:ln>
            <a:noFill/>
          </a:ln>
        </p:spPr>
      </p:pic>
      <p:grpSp>
        <p:nvGrpSpPr>
          <p:cNvPr id="993" name="Google Shape;993;p40"/>
          <p:cNvGrpSpPr/>
          <p:nvPr/>
        </p:nvGrpSpPr>
        <p:grpSpPr>
          <a:xfrm flipH="1" rot="10800000">
            <a:off x="6242752" y="3692638"/>
            <a:ext cx="2901248" cy="34289"/>
            <a:chOff x="76200" y="4476750"/>
            <a:chExt cx="6858000" cy="91440"/>
          </a:xfrm>
        </p:grpSpPr>
        <p:sp>
          <p:nvSpPr>
            <p:cNvPr id="994" name="Google Shape;994;p40"/>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95" name="Google Shape;995;p40"/>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96" name="Google Shape;996;p40"/>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97" name="Google Shape;997;p40"/>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998" name="Google Shape;998;p40"/>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3" name="Shape 1003"/>
        <p:cNvGrpSpPr/>
        <p:nvPr/>
      </p:nvGrpSpPr>
      <p:grpSpPr>
        <a:xfrm>
          <a:off x="0" y="0"/>
          <a:ext cx="0" cy="0"/>
          <a:chOff x="0" y="0"/>
          <a:chExt cx="0" cy="0"/>
        </a:xfrm>
      </p:grpSpPr>
      <p:pic>
        <p:nvPicPr>
          <p:cNvPr descr="A person driving a forest&#10;&#10;Description automatically generated" id="1004" name="Google Shape;1004;p41"/>
          <p:cNvPicPr preferRelativeResize="0"/>
          <p:nvPr/>
        </p:nvPicPr>
        <p:blipFill rotWithShape="1">
          <a:blip r:embed="rId3">
            <a:alphaModFix/>
          </a:blip>
          <a:srcRect b="0" l="4712" r="20671" t="0"/>
          <a:stretch/>
        </p:blipFill>
        <p:spPr>
          <a:xfrm>
            <a:off x="-2" y="7"/>
            <a:ext cx="5996628" cy="5143493"/>
          </a:xfrm>
          <a:prstGeom prst="rect">
            <a:avLst/>
          </a:prstGeom>
          <a:noFill/>
          <a:ln>
            <a:noFill/>
          </a:ln>
        </p:spPr>
      </p:pic>
      <p:pic>
        <p:nvPicPr>
          <p:cNvPr descr="rubber vine.jpg" id="1005" name="Google Shape;1005;p41"/>
          <p:cNvPicPr preferRelativeResize="0"/>
          <p:nvPr/>
        </p:nvPicPr>
        <p:blipFill rotWithShape="1">
          <a:blip r:embed="rId4">
            <a:alphaModFix/>
          </a:blip>
          <a:srcRect b="0" l="0" r="1" t="18739"/>
          <a:stretch/>
        </p:blipFill>
        <p:spPr>
          <a:xfrm>
            <a:off x="6141024" y="10"/>
            <a:ext cx="3002976" cy="1671560"/>
          </a:xfrm>
          <a:prstGeom prst="rect">
            <a:avLst/>
          </a:prstGeom>
          <a:noFill/>
          <a:ln>
            <a:noFill/>
          </a:ln>
        </p:spPr>
      </p:pic>
      <p:pic>
        <p:nvPicPr>
          <p:cNvPr descr="judas1.jpg" id="1006" name="Google Shape;1006;p41"/>
          <p:cNvPicPr preferRelativeResize="0"/>
          <p:nvPr/>
        </p:nvPicPr>
        <p:blipFill rotWithShape="1">
          <a:blip r:embed="rId5">
            <a:alphaModFix/>
          </a:blip>
          <a:srcRect b="4735" l="42" r="-41" t="4736"/>
          <a:stretch/>
        </p:blipFill>
        <p:spPr>
          <a:xfrm>
            <a:off x="6141025" y="1800357"/>
            <a:ext cx="3002977" cy="1542785"/>
          </a:xfrm>
          <a:prstGeom prst="rect">
            <a:avLst/>
          </a:prstGeom>
          <a:noFill/>
          <a:ln>
            <a:noFill/>
          </a:ln>
        </p:spPr>
      </p:pic>
      <p:pic>
        <p:nvPicPr>
          <p:cNvPr descr="judas cow copy.jpg" id="1007" name="Google Shape;1007;p41"/>
          <p:cNvPicPr preferRelativeResize="0"/>
          <p:nvPr/>
        </p:nvPicPr>
        <p:blipFill rotWithShape="1">
          <a:blip r:embed="rId6">
            <a:alphaModFix/>
          </a:blip>
          <a:srcRect b="2" l="2343" r="198" t="0"/>
          <a:stretch/>
        </p:blipFill>
        <p:spPr>
          <a:xfrm>
            <a:off x="6141025" y="3471922"/>
            <a:ext cx="3002977" cy="1671578"/>
          </a:xfrm>
          <a:prstGeom prst="rect">
            <a:avLst/>
          </a:prstGeom>
          <a:noFill/>
          <a:ln>
            <a:noFill/>
          </a:ln>
        </p:spPr>
      </p:pic>
    </p:spTree>
  </p:cSld>
  <p:clrMapOvr>
    <a:masterClrMapping/>
  </p:clrMapOvr>
  <p:transition spd="slow">
    <p:wipe dir="l"/>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42"/>
          <p:cNvSpPr txBox="1"/>
          <p:nvPr/>
        </p:nvSpPr>
        <p:spPr>
          <a:xfrm>
            <a:off x="482601" y="1780796"/>
            <a:ext cx="2522980" cy="3415623"/>
          </a:xfrm>
          <a:prstGeom prst="rect">
            <a:avLst/>
          </a:prstGeom>
          <a:noFill/>
          <a:ln>
            <a:noFill/>
          </a:ln>
        </p:spPr>
        <p:txBody>
          <a:bodyPr anchorCtr="0" anchor="t" bIns="45700" lIns="91425" spcFirstLastPara="1" rIns="91425" wrap="square" tIns="45700">
            <a:normAutofit/>
          </a:bodyPr>
          <a:lstStyle/>
          <a:p>
            <a:pPr indent="-107950" lvl="0" marL="0" marR="0" rtl="0" algn="l">
              <a:lnSpc>
                <a:spcPct val="90000"/>
              </a:lnSpc>
              <a:spcBef>
                <a:spcPts val="0"/>
              </a:spcBef>
              <a:spcAft>
                <a:spcPts val="0"/>
              </a:spcAft>
              <a:buClr>
                <a:schemeClr val="lt1"/>
              </a:buClr>
              <a:buSzPts val="1700"/>
              <a:buFont typeface="Arial"/>
              <a:buChar char="•"/>
            </a:pPr>
            <a:r>
              <a:rPr lang="en-US" sz="1700">
                <a:solidFill>
                  <a:schemeClr val="lt1"/>
                </a:solidFill>
                <a:latin typeface="Calibri"/>
                <a:ea typeface="Calibri"/>
                <a:cs typeface="Calibri"/>
                <a:sym typeface="Calibri"/>
              </a:rPr>
              <a:t>Tracking Judas Cows.</a:t>
            </a:r>
            <a:endParaRPr sz="1800">
              <a:solidFill>
                <a:schemeClr val="dk1"/>
              </a:solidFill>
              <a:latin typeface="Lato Light"/>
              <a:ea typeface="Lato Light"/>
              <a:cs typeface="Lato Light"/>
              <a:sym typeface="Lato Light"/>
            </a:endParaRPr>
          </a:p>
          <a:p>
            <a:pPr indent="-107950" lvl="0" marL="0" marR="0" rtl="0" algn="l">
              <a:lnSpc>
                <a:spcPct val="90000"/>
              </a:lnSpc>
              <a:spcBef>
                <a:spcPts val="850"/>
              </a:spcBef>
              <a:spcAft>
                <a:spcPts val="0"/>
              </a:spcAft>
              <a:buClr>
                <a:schemeClr val="lt1"/>
              </a:buClr>
              <a:buSzPts val="1700"/>
              <a:buFont typeface="Arial"/>
              <a:buChar char="•"/>
            </a:pPr>
            <a:r>
              <a:rPr lang="en-US" sz="1700">
                <a:solidFill>
                  <a:schemeClr val="lt1"/>
                </a:solidFill>
                <a:latin typeface="Calibri"/>
                <a:ea typeface="Calibri"/>
                <a:cs typeface="Calibri"/>
                <a:sym typeface="Calibri"/>
              </a:rPr>
              <a:t>Cattle are social animals - find her, then shoot companions.</a:t>
            </a:r>
            <a:endParaRPr sz="1800">
              <a:solidFill>
                <a:schemeClr val="dk1"/>
              </a:solidFill>
              <a:latin typeface="Lato Light"/>
              <a:ea typeface="Lato Light"/>
              <a:cs typeface="Lato Light"/>
              <a:sym typeface="Lato Light"/>
            </a:endParaRPr>
          </a:p>
          <a:p>
            <a:pPr indent="107939" lvl="0" marL="0" marR="0" rtl="0" algn="l">
              <a:lnSpc>
                <a:spcPct val="90000"/>
              </a:lnSpc>
              <a:spcBef>
                <a:spcPts val="850"/>
              </a:spcBef>
              <a:spcAft>
                <a:spcPts val="0"/>
              </a:spcAft>
              <a:buNone/>
            </a:pPr>
            <a:r>
              <a:t/>
            </a:r>
            <a:endParaRPr sz="1700">
              <a:solidFill>
                <a:schemeClr val="lt1"/>
              </a:solidFill>
              <a:latin typeface="Calibri"/>
              <a:ea typeface="Calibri"/>
              <a:cs typeface="Calibri"/>
              <a:sym typeface="Calibri"/>
            </a:endParaRPr>
          </a:p>
          <a:p>
            <a:pPr indent="-107950" lvl="0" marL="0" marR="0" rtl="0" algn="l">
              <a:lnSpc>
                <a:spcPct val="90000"/>
              </a:lnSpc>
              <a:spcBef>
                <a:spcPts val="850"/>
              </a:spcBef>
              <a:spcAft>
                <a:spcPts val="0"/>
              </a:spcAft>
              <a:buClr>
                <a:schemeClr val="lt1"/>
              </a:buClr>
              <a:buSzPts val="1700"/>
              <a:buFont typeface="Arial"/>
              <a:buChar char="•"/>
            </a:pPr>
            <a:r>
              <a:rPr lang="en-US" sz="1700">
                <a:solidFill>
                  <a:schemeClr val="lt1"/>
                </a:solidFill>
                <a:latin typeface="Calibri"/>
                <a:ea typeface="Calibri"/>
                <a:cs typeface="Calibri"/>
                <a:sym typeface="Calibri"/>
              </a:rPr>
              <a:t>Then repeat the process.</a:t>
            </a:r>
            <a:endParaRPr sz="1800">
              <a:solidFill>
                <a:schemeClr val="dk1"/>
              </a:solidFill>
              <a:latin typeface="Lato Light"/>
              <a:ea typeface="Lato Light"/>
              <a:cs typeface="Lato Light"/>
              <a:sym typeface="Lato Light"/>
            </a:endParaRPr>
          </a:p>
        </p:txBody>
      </p:sp>
      <p:pic>
        <p:nvPicPr>
          <p:cNvPr descr="A group of animals running&#10;&#10;Description automatically generated with low confidence" id="1014" name="Google Shape;1014;p42"/>
          <p:cNvPicPr preferRelativeResize="0"/>
          <p:nvPr/>
        </p:nvPicPr>
        <p:blipFill rotWithShape="1">
          <a:blip r:embed="rId3">
            <a:alphaModFix/>
          </a:blip>
          <a:srcRect b="0" l="0" r="0" t="0"/>
          <a:stretch/>
        </p:blipFill>
        <p:spPr>
          <a:xfrm>
            <a:off x="3186116" y="0"/>
            <a:ext cx="7284503" cy="5297346"/>
          </a:xfrm>
          <a:prstGeom prst="rect">
            <a:avLst/>
          </a:prstGeom>
          <a:noFill/>
          <a:ln>
            <a:noFill/>
          </a:ln>
        </p:spPr>
      </p:pic>
      <p:pic>
        <p:nvPicPr>
          <p:cNvPr descr="find judas" id="1015" name="Google Shape;1015;p42"/>
          <p:cNvPicPr preferRelativeResize="0"/>
          <p:nvPr/>
        </p:nvPicPr>
        <p:blipFill rotWithShape="1">
          <a:blip r:embed="rId4">
            <a:alphaModFix/>
          </a:blip>
          <a:srcRect b="0" l="0" r="0" t="0"/>
          <a:stretch/>
        </p:blipFill>
        <p:spPr>
          <a:xfrm>
            <a:off x="0" y="-43778"/>
            <a:ext cx="3564732" cy="5195887"/>
          </a:xfrm>
          <a:prstGeom prst="rect">
            <a:avLst/>
          </a:prstGeom>
          <a:noFill/>
          <a:ln>
            <a:noFill/>
          </a:ln>
        </p:spPr>
      </p:pic>
      <p:sp>
        <p:nvSpPr>
          <p:cNvPr id="1016" name="Google Shape;1016;p42"/>
          <p:cNvSpPr txBox="1"/>
          <p:nvPr>
            <p:ph type="title"/>
          </p:nvPr>
        </p:nvSpPr>
        <p:spPr>
          <a:xfrm>
            <a:off x="5972175" y="4346953"/>
            <a:ext cx="7886700" cy="9941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Font typeface="Lato Black"/>
              <a:buNone/>
            </a:pPr>
            <a:r>
              <a:rPr lang="en-US">
                <a:solidFill>
                  <a:schemeClr val="lt2"/>
                </a:solidFill>
                <a:latin typeface="Lato Black"/>
                <a:ea typeface="Lato Black"/>
                <a:cs typeface="Lato Black"/>
                <a:sym typeface="Lato Black"/>
              </a:rPr>
              <a:t>The Judas Cow</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1" name="Shape 1021"/>
        <p:cNvGrpSpPr/>
        <p:nvPr/>
      </p:nvGrpSpPr>
      <p:grpSpPr>
        <a:xfrm>
          <a:off x="0" y="0"/>
          <a:ext cx="0" cy="0"/>
          <a:chOff x="0" y="0"/>
          <a:chExt cx="0" cy="0"/>
        </a:xfrm>
      </p:grpSpPr>
      <p:pic>
        <p:nvPicPr>
          <p:cNvPr descr="A group of cows&#10;&#10;Description automatically generated with low confidence" id="1022" name="Google Shape;1022;p43"/>
          <p:cNvPicPr preferRelativeResize="0"/>
          <p:nvPr>
            <p:ph idx="2" type="pic"/>
          </p:nvPr>
        </p:nvPicPr>
        <p:blipFill rotWithShape="1">
          <a:blip r:embed="rId3">
            <a:alphaModFix/>
          </a:blip>
          <a:srcRect b="5247" l="0" r="0" t="5248"/>
          <a:stretch/>
        </p:blipFill>
        <p:spPr>
          <a:xfrm>
            <a:off x="0" y="4"/>
            <a:ext cx="9144000" cy="5143499"/>
          </a:xfrm>
          <a:prstGeom prst="rect">
            <a:avLst/>
          </a:prstGeom>
          <a:noFill/>
          <a:ln>
            <a:noFill/>
          </a:ln>
        </p:spPr>
      </p:pic>
      <p:sp>
        <p:nvSpPr>
          <p:cNvPr id="1023" name="Google Shape;1023;p43"/>
          <p:cNvSpPr/>
          <p:nvPr/>
        </p:nvSpPr>
        <p:spPr>
          <a:xfrm>
            <a:off x="0" y="-24702"/>
            <a:ext cx="9144000" cy="5168202"/>
          </a:xfrm>
          <a:prstGeom prst="rect">
            <a:avLst/>
          </a:prstGeom>
          <a:solidFill>
            <a:schemeClr val="accent6">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sp>
        <p:nvSpPr>
          <p:cNvPr id="1024" name="Google Shape;1024;p43"/>
          <p:cNvSpPr txBox="1"/>
          <p:nvPr/>
        </p:nvSpPr>
        <p:spPr>
          <a:xfrm>
            <a:off x="710633" y="598974"/>
            <a:ext cx="7497192" cy="1469182"/>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lt1"/>
              </a:buClr>
              <a:buSzPts val="4500"/>
              <a:buFont typeface="Lato Black"/>
              <a:buNone/>
            </a:pPr>
            <a:r>
              <a:rPr b="1" i="0" lang="en-US" sz="4500">
                <a:solidFill>
                  <a:schemeClr val="lt1"/>
                </a:solidFill>
                <a:latin typeface="Lato Black"/>
                <a:ea typeface="Lato Black"/>
                <a:cs typeface="Lato Black"/>
                <a:sym typeface="Lato Black"/>
              </a:rPr>
              <a:t>BTEC Legacies</a:t>
            </a:r>
            <a:endParaRPr b="1" i="0" sz="4500">
              <a:solidFill>
                <a:schemeClr val="lt1"/>
              </a:solidFill>
              <a:latin typeface="Lato Black"/>
              <a:ea typeface="Lato Black"/>
              <a:cs typeface="Lato Black"/>
              <a:sym typeface="Lato Black"/>
            </a:endParaRPr>
          </a:p>
        </p:txBody>
      </p:sp>
      <p:grpSp>
        <p:nvGrpSpPr>
          <p:cNvPr id="1025" name="Google Shape;1025;p43"/>
          <p:cNvGrpSpPr/>
          <p:nvPr/>
        </p:nvGrpSpPr>
        <p:grpSpPr>
          <a:xfrm flipH="1" rot="10800000">
            <a:off x="0" y="4979194"/>
            <a:ext cx="9143999" cy="164306"/>
            <a:chOff x="76200" y="4476750"/>
            <a:chExt cx="6858000" cy="91440"/>
          </a:xfrm>
        </p:grpSpPr>
        <p:sp>
          <p:nvSpPr>
            <p:cNvPr id="1026" name="Google Shape;1026;p43"/>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027" name="Google Shape;1027;p43"/>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028" name="Google Shape;1028;p43"/>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029" name="Google Shape;1029;p43"/>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030" name="Google Shape;1030;p43"/>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24"/>
                                        </p:tgtEl>
                                        <p:attrNameLst>
                                          <p:attrName>style.visibility</p:attrName>
                                        </p:attrNameLst>
                                      </p:cBhvr>
                                      <p:to>
                                        <p:strVal val="visible"/>
                                      </p:to>
                                    </p:set>
                                    <p:animEffect filter="fade" transition="in">
                                      <p:cBhvr>
                                        <p:cTn dur="500"/>
                                        <p:tgtEl>
                                          <p:spTgt spid="1024"/>
                                        </p:tgtEl>
                                      </p:cBhvr>
                                    </p:animEffect>
                                  </p:childTnLst>
                                </p:cTn>
                              </p:par>
                              <p:par>
                                <p:cTn fill="hold" nodeType="withEffect" presetClass="entr" presetID="10" presetSubtype="0">
                                  <p:stCondLst>
                                    <p:cond delay="0"/>
                                  </p:stCondLst>
                                  <p:childTnLst>
                                    <p:set>
                                      <p:cBhvr>
                                        <p:cTn dur="1" fill="hold">
                                          <p:stCondLst>
                                            <p:cond delay="0"/>
                                          </p:stCondLst>
                                        </p:cTn>
                                        <p:tgtEl>
                                          <p:spTgt spid="1025"/>
                                        </p:tgtEl>
                                        <p:attrNameLst>
                                          <p:attrName>style.visibility</p:attrName>
                                        </p:attrNameLst>
                                      </p:cBhvr>
                                      <p:to>
                                        <p:strVal val="visible"/>
                                      </p:to>
                                    </p:set>
                                    <p:animEffect filter="fade" transition="in">
                                      <p:cBhvr>
                                        <p:cTn dur="500"/>
                                        <p:tgtEl>
                                          <p:spTgt spid="10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4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uns.jpg" id="1037" name="Google Shape;1037;p44"/>
          <p:cNvPicPr preferRelativeResize="0"/>
          <p:nvPr/>
        </p:nvPicPr>
        <p:blipFill rotWithShape="1">
          <a:blip r:embed="rId3">
            <a:alphaModFix/>
          </a:blip>
          <a:srcRect b="2" l="0" r="2" t="23619"/>
          <a:stretch/>
        </p:blipFill>
        <p:spPr>
          <a:xfrm>
            <a:off x="185738" y="175024"/>
            <a:ext cx="8772525" cy="479345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45"/>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44" name="Google Shape;1044;p45"/>
          <p:cNvPicPr preferRelativeResize="0"/>
          <p:nvPr/>
        </p:nvPicPr>
        <p:blipFill rotWithShape="1">
          <a:blip r:embed="rId3">
            <a:alphaModFix/>
          </a:blip>
          <a:srcRect b="1836" l="0" r="2" t="15818"/>
          <a:stretch/>
        </p:blipFill>
        <p:spPr>
          <a:xfrm>
            <a:off x="135733" y="182169"/>
            <a:ext cx="8872538" cy="477916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sp>
        <p:nvSpPr>
          <p:cNvPr id="1050" name="Google Shape;1050;p4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grass, truck, outdoor, hay&#10;&#10;Description automatically generated" id="1051" name="Google Shape;1051;p46"/>
          <p:cNvPicPr preferRelativeResize="0"/>
          <p:nvPr/>
        </p:nvPicPr>
        <p:blipFill rotWithShape="1">
          <a:blip r:embed="rId3">
            <a:alphaModFix/>
          </a:blip>
          <a:srcRect b="16468" l="0" r="2" t="6314"/>
          <a:stretch/>
        </p:blipFill>
        <p:spPr>
          <a:xfrm>
            <a:off x="178597" y="135571"/>
            <a:ext cx="8807957" cy="486505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4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and a child sitting in front of a truck&#10;&#10;Description automatically generated with low confidence" id="1058" name="Google Shape;1058;p47"/>
          <p:cNvPicPr preferRelativeResize="0"/>
          <p:nvPr/>
        </p:nvPicPr>
        <p:blipFill rotWithShape="1">
          <a:blip r:embed="rId3">
            <a:alphaModFix/>
          </a:blip>
          <a:srcRect b="6021" l="0" r="2" t="10654"/>
          <a:stretch/>
        </p:blipFill>
        <p:spPr>
          <a:xfrm>
            <a:off x="128588" y="71437"/>
            <a:ext cx="8858250" cy="49291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descr="A picture containing vector graphics, toy&#10;&#10;Description automatically generated" id="1064" name="Google Shape;1064;p48"/>
          <p:cNvPicPr preferRelativeResize="0"/>
          <p:nvPr/>
        </p:nvPicPr>
        <p:blipFill rotWithShape="1">
          <a:blip r:embed="rId3">
            <a:alphaModFix/>
          </a:blip>
          <a:srcRect b="12369" l="0" r="2" t="8676"/>
          <a:stretch/>
        </p:blipFill>
        <p:spPr>
          <a:xfrm>
            <a:off x="121444" y="114300"/>
            <a:ext cx="8886824" cy="4914900"/>
          </a:xfrm>
          <a:prstGeom prst="rect">
            <a:avLst/>
          </a:prstGeom>
          <a:noFill/>
          <a:ln>
            <a:noFill/>
          </a:ln>
        </p:spPr>
      </p:pic>
    </p:spTree>
  </p:cSld>
  <p:clrMapOvr>
    <a:masterClrMapping/>
  </p:clrMapOvr>
  <p:transition spd="slow" p14:dur="1500">
    <p:split orient="vert"/>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69" name="Shape 1069"/>
        <p:cNvGrpSpPr/>
        <p:nvPr/>
      </p:nvGrpSpPr>
      <p:grpSpPr>
        <a:xfrm>
          <a:off x="0" y="0"/>
          <a:ext cx="0" cy="0"/>
          <a:chOff x="0" y="0"/>
          <a:chExt cx="0" cy="0"/>
        </a:xfrm>
      </p:grpSpPr>
      <p:pic>
        <p:nvPicPr>
          <p:cNvPr descr="A herd of cattle in a fenced in area&#10;&#10;Description automatically generated with medium confidence" id="1070" name="Google Shape;1070;p49"/>
          <p:cNvPicPr preferRelativeResize="0"/>
          <p:nvPr/>
        </p:nvPicPr>
        <p:blipFill rotWithShape="1">
          <a:blip r:embed="rId3">
            <a:alphaModFix amt="71000"/>
          </a:blip>
          <a:srcRect b="1" l="28004" r="14412" t="0"/>
          <a:stretch/>
        </p:blipFill>
        <p:spPr>
          <a:xfrm>
            <a:off x="-3063" y="7"/>
            <a:ext cx="4574288" cy="5143493"/>
          </a:xfrm>
          <a:prstGeom prst="rect">
            <a:avLst/>
          </a:prstGeom>
          <a:noFill/>
          <a:ln cap="flat" cmpd="sng" w="76200">
            <a:solidFill>
              <a:schemeClr val="lt2"/>
            </a:solidFill>
            <a:prstDash val="solid"/>
            <a:round/>
            <a:headEnd len="sm" w="sm" type="none"/>
            <a:tailEnd len="sm" w="sm" type="none"/>
          </a:ln>
        </p:spPr>
      </p:pic>
      <p:pic>
        <p:nvPicPr>
          <p:cNvPr descr="A herd of cows in a fenced in area&#10;&#10;Description automatically generated with medium confidence" id="1071" name="Google Shape;1071;p49"/>
          <p:cNvPicPr preferRelativeResize="0"/>
          <p:nvPr/>
        </p:nvPicPr>
        <p:blipFill rotWithShape="1">
          <a:blip r:embed="rId4">
            <a:alphaModFix amt="82000"/>
          </a:blip>
          <a:srcRect b="2" l="15687" r="22322" t="0"/>
          <a:stretch/>
        </p:blipFill>
        <p:spPr>
          <a:xfrm>
            <a:off x="4572635" y="10"/>
            <a:ext cx="4571367" cy="5143493"/>
          </a:xfrm>
          <a:prstGeom prst="rect">
            <a:avLst/>
          </a:prstGeom>
          <a:noFill/>
          <a:ln cap="flat" cmpd="sng" w="76200">
            <a:solidFill>
              <a:schemeClr val="lt2"/>
            </a:solidFill>
            <a:prstDash val="solid"/>
            <a:round/>
            <a:headEnd len="sm" w="sm" type="none"/>
            <a:tailEnd len="sm" w="sm" type="none"/>
          </a:ln>
        </p:spPr>
      </p:pic>
      <p:sp>
        <p:nvSpPr>
          <p:cNvPr id="1072" name="Google Shape;1072;p49"/>
          <p:cNvSpPr txBox="1"/>
          <p:nvPr>
            <p:ph type="title"/>
          </p:nvPr>
        </p:nvSpPr>
        <p:spPr>
          <a:xfrm>
            <a:off x="220299" y="3405380"/>
            <a:ext cx="6638021" cy="1661913"/>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F0000"/>
              </a:buClr>
              <a:buSzPts val="3600"/>
              <a:buFont typeface="Bebas Neue"/>
              <a:buNone/>
            </a:pPr>
            <a:r>
              <a:rPr b="1" lang="en-US" sz="3600">
                <a:solidFill>
                  <a:srgbClr val="FFFFFF"/>
                </a:solidFill>
              </a:rPr>
              <a:t>Modernised industry</a:t>
            </a:r>
            <a:br>
              <a:rPr b="1" lang="en-US" sz="3600">
                <a:solidFill>
                  <a:srgbClr val="FFFFFF"/>
                </a:solidFill>
              </a:rPr>
            </a:br>
            <a:r>
              <a:rPr b="1" lang="en-US" sz="3600">
                <a:solidFill>
                  <a:srgbClr val="FFFFFF"/>
                </a:solidFill>
              </a:rPr>
              <a:t>from this…..</a:t>
            </a:r>
            <a:endParaRPr sz="3600">
              <a:solidFill>
                <a:srgbClr val="FFFFFF"/>
              </a:solidFil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72"/>
                                        </p:tgtEl>
                                        <p:attrNameLst>
                                          <p:attrName>style.visibility</p:attrName>
                                        </p:attrNameLst>
                                      </p:cBhvr>
                                      <p:to>
                                        <p:strVal val="visible"/>
                                      </p:to>
                                    </p:set>
                                    <p:animEffect filter="fade" transition="in">
                                      <p:cBhvr>
                                        <p:cTn dur="700"/>
                                        <p:tgtEl>
                                          <p:spTgt spid="10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pic>
        <p:nvPicPr>
          <p:cNvPr descr="A picture containing text, person, outdoor, old&#10;&#10;Description automatically generated" id="583" name="Google Shape;583;p5"/>
          <p:cNvPicPr preferRelativeResize="0"/>
          <p:nvPr>
            <p:ph idx="2" type="pic"/>
          </p:nvPr>
        </p:nvPicPr>
        <p:blipFill rotWithShape="1">
          <a:blip r:embed="rId3">
            <a:alphaModFix/>
          </a:blip>
          <a:srcRect b="8245" l="0" r="153" t="2623"/>
          <a:stretch/>
        </p:blipFill>
        <p:spPr>
          <a:xfrm>
            <a:off x="123" y="-12351"/>
            <a:ext cx="9129953" cy="5489729"/>
          </a:xfrm>
          <a:prstGeom prst="rect">
            <a:avLst/>
          </a:prstGeom>
          <a:noFill/>
          <a:ln>
            <a:noFill/>
          </a:ln>
        </p:spPr>
      </p:pic>
      <p:sp>
        <p:nvSpPr>
          <p:cNvPr id="584" name="Google Shape;584;p5"/>
          <p:cNvSpPr/>
          <p:nvPr/>
        </p:nvSpPr>
        <p:spPr>
          <a:xfrm>
            <a:off x="2854845" y="1660773"/>
            <a:ext cx="3698284" cy="3168489"/>
          </a:xfrm>
          <a:prstGeom prst="rect">
            <a:avLst/>
          </a:prstGeom>
          <a:solidFill>
            <a:srgbClr val="333F4E">
              <a:alpha val="8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accent5"/>
              </a:solidFill>
              <a:latin typeface="Lato Light"/>
              <a:ea typeface="Lato Light"/>
              <a:cs typeface="Lato Light"/>
              <a:sym typeface="Lato Light"/>
            </a:endParaRPr>
          </a:p>
        </p:txBody>
      </p:sp>
      <p:sp>
        <p:nvSpPr>
          <p:cNvPr id="585" name="Google Shape;585;p5"/>
          <p:cNvSpPr/>
          <p:nvPr/>
        </p:nvSpPr>
        <p:spPr>
          <a:xfrm>
            <a:off x="3215625" y="1857614"/>
            <a:ext cx="2976724" cy="2456057"/>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lang="en-US" sz="2400">
                <a:solidFill>
                  <a:schemeClr val="lt1"/>
                </a:solidFill>
                <a:latin typeface="Lato Light"/>
                <a:ea typeface="Lato Light"/>
                <a:cs typeface="Lato Light"/>
                <a:sym typeface="Lato Light"/>
              </a:rPr>
              <a:t>“One thing that I have learned about it - and I’ll put it in technical terms - you just don’t f@#% with TB.”</a:t>
            </a:r>
            <a:endParaRPr/>
          </a:p>
          <a:p>
            <a:pPr indent="0" lvl="0" marL="0" marR="0" rtl="0" algn="ctr">
              <a:lnSpc>
                <a:spcPct val="80000"/>
              </a:lnSpc>
              <a:spcBef>
                <a:spcPts val="0"/>
              </a:spcBef>
              <a:spcAft>
                <a:spcPts val="0"/>
              </a:spcAft>
              <a:buNone/>
            </a:pPr>
            <a:r>
              <a:rPr lang="en-US" sz="2400">
                <a:solidFill>
                  <a:schemeClr val="lt1"/>
                </a:solidFill>
                <a:latin typeface="Lato Light"/>
                <a:ea typeface="Lato Light"/>
                <a:cs typeface="Lato Light"/>
                <a:sym typeface="Lato Light"/>
              </a:rPr>
              <a:t> </a:t>
            </a:r>
            <a:endParaRPr/>
          </a:p>
          <a:p>
            <a:pPr indent="0" lvl="0" marL="0" marR="0" rtl="0" algn="ctr">
              <a:lnSpc>
                <a:spcPct val="80000"/>
              </a:lnSpc>
              <a:spcBef>
                <a:spcPts val="0"/>
              </a:spcBef>
              <a:spcAft>
                <a:spcPts val="0"/>
              </a:spcAft>
              <a:buNone/>
            </a:pPr>
            <a:r>
              <a:rPr b="1" lang="en-US" sz="2400">
                <a:solidFill>
                  <a:schemeClr val="lt1"/>
                </a:solidFill>
                <a:latin typeface="Lato Light"/>
                <a:ea typeface="Lato Light"/>
                <a:cs typeface="Lato Light"/>
                <a:sym typeface="Lato Light"/>
              </a:rPr>
              <a:t>- Bob Cottam</a:t>
            </a:r>
            <a:endParaRPr b="1" sz="2400">
              <a:solidFill>
                <a:schemeClr val="lt1"/>
              </a:solidFill>
              <a:latin typeface="Lato Light"/>
              <a:ea typeface="Lato Light"/>
              <a:cs typeface="Lato Light"/>
              <a:sym typeface="Lato Light"/>
            </a:endParaRPr>
          </a:p>
        </p:txBody>
      </p:sp>
      <p:grpSp>
        <p:nvGrpSpPr>
          <p:cNvPr id="586" name="Google Shape;586;p5"/>
          <p:cNvGrpSpPr/>
          <p:nvPr/>
        </p:nvGrpSpPr>
        <p:grpSpPr>
          <a:xfrm flipH="1" rot="10800000">
            <a:off x="2854845" y="4462312"/>
            <a:ext cx="3545955" cy="344025"/>
            <a:chOff x="76200" y="4476750"/>
            <a:chExt cx="6858000" cy="91440"/>
          </a:xfrm>
        </p:grpSpPr>
        <p:sp>
          <p:nvSpPr>
            <p:cNvPr id="587" name="Google Shape;587;p5"/>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588" name="Google Shape;588;p5"/>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589" name="Google Shape;589;p5"/>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590" name="Google Shape;590;p5"/>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591" name="Google Shape;591;p5"/>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7" name="Shape 1077"/>
        <p:cNvGrpSpPr/>
        <p:nvPr/>
      </p:nvGrpSpPr>
      <p:grpSpPr>
        <a:xfrm>
          <a:off x="0" y="0"/>
          <a:ext cx="0" cy="0"/>
          <a:chOff x="0" y="0"/>
          <a:chExt cx="0" cy="0"/>
        </a:xfrm>
      </p:grpSpPr>
      <p:pic>
        <p:nvPicPr>
          <p:cNvPr descr="A person riding a horse with a herd of cattle behind him&#10;&#10;Description automatically generated with medium confidence" id="1078" name="Google Shape;1078;p50"/>
          <p:cNvPicPr preferRelativeResize="0"/>
          <p:nvPr/>
        </p:nvPicPr>
        <p:blipFill rotWithShape="1">
          <a:blip r:embed="rId3">
            <a:alphaModFix/>
          </a:blip>
          <a:srcRect b="-3" l="28145" r="26943" t="1"/>
          <a:stretch/>
        </p:blipFill>
        <p:spPr>
          <a:xfrm>
            <a:off x="-3063" y="7"/>
            <a:ext cx="4574288" cy="5143493"/>
          </a:xfrm>
          <a:prstGeom prst="rect">
            <a:avLst/>
          </a:prstGeom>
          <a:noFill/>
          <a:ln cap="flat" cmpd="sng" w="76200">
            <a:solidFill>
              <a:schemeClr val="lt2"/>
            </a:solidFill>
            <a:prstDash val="solid"/>
            <a:round/>
            <a:headEnd len="sm" w="sm" type="none"/>
            <a:tailEnd len="sm" w="sm" type="none"/>
          </a:ln>
        </p:spPr>
      </p:pic>
      <p:pic>
        <p:nvPicPr>
          <p:cNvPr id="1079" name="Google Shape;1079;p50"/>
          <p:cNvPicPr preferRelativeResize="0"/>
          <p:nvPr/>
        </p:nvPicPr>
        <p:blipFill rotWithShape="1">
          <a:blip r:embed="rId4">
            <a:alphaModFix/>
          </a:blip>
          <a:srcRect b="7666" l="0" r="-1" t="7945"/>
          <a:stretch/>
        </p:blipFill>
        <p:spPr>
          <a:xfrm>
            <a:off x="4572635" y="10"/>
            <a:ext cx="4571367" cy="5143493"/>
          </a:xfrm>
          <a:prstGeom prst="rect">
            <a:avLst/>
          </a:prstGeom>
          <a:noFill/>
          <a:ln cap="flat" cmpd="sng" w="76200">
            <a:solidFill>
              <a:schemeClr val="lt2"/>
            </a:solidFill>
            <a:prstDash val="solid"/>
            <a:round/>
            <a:headEnd len="sm" w="sm" type="none"/>
            <a:tailEnd len="sm" w="sm" type="none"/>
          </a:ln>
        </p:spPr>
      </p:pic>
      <p:sp>
        <p:nvSpPr>
          <p:cNvPr id="1080" name="Google Shape;1080;p50"/>
          <p:cNvSpPr txBox="1"/>
          <p:nvPr>
            <p:ph type="title"/>
          </p:nvPr>
        </p:nvSpPr>
        <p:spPr>
          <a:xfrm>
            <a:off x="-2626295" y="3199550"/>
            <a:ext cx="7346728" cy="1661913"/>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rgbClr val="FF0000"/>
              </a:buClr>
              <a:buSzPts val="3900"/>
              <a:buFont typeface="Bebas Neue"/>
              <a:buNone/>
            </a:pPr>
            <a:r>
              <a:rPr lang="en-US" sz="3900">
                <a:solidFill>
                  <a:srgbClr val="FFFFFF"/>
                </a:solidFill>
              </a:rPr>
              <a:t>To this.</a:t>
            </a:r>
            <a:endParaRPr/>
          </a:p>
        </p:txBody>
      </p:sp>
    </p:spTree>
  </p:cSld>
  <p:clrMapOvr>
    <a:masterClrMapping/>
  </p:clrMapOvr>
  <p:transition spd="slow">
    <p:wipe dir="l"/>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0FDF9"/>
            </a:gs>
            <a:gs pos="74000">
              <a:srgbClr val="84E8D2"/>
            </a:gs>
            <a:gs pos="83000">
              <a:srgbClr val="84E8D2"/>
            </a:gs>
            <a:gs pos="100000">
              <a:srgbClr val="ABF1E1"/>
            </a:gs>
          </a:gsLst>
          <a:lin ang="5400000" scaled="0"/>
        </a:gradFill>
      </p:bgPr>
    </p:bg>
    <p:spTree>
      <p:nvGrpSpPr>
        <p:cNvPr id="1085" name="Shape 1085"/>
        <p:cNvGrpSpPr/>
        <p:nvPr/>
      </p:nvGrpSpPr>
      <p:grpSpPr>
        <a:xfrm>
          <a:off x="0" y="0"/>
          <a:ext cx="0" cy="0"/>
          <a:chOff x="0" y="0"/>
          <a:chExt cx="0" cy="0"/>
        </a:xfrm>
      </p:grpSpPr>
      <p:sp>
        <p:nvSpPr>
          <p:cNvPr id="1086" name="Google Shape;1086;p5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300"/>
              <a:buFont typeface="Bebas Neue"/>
              <a:buNone/>
            </a:pPr>
            <a:r>
              <a:t/>
            </a:r>
            <a:endParaRPr/>
          </a:p>
        </p:txBody>
      </p:sp>
      <p:sp>
        <p:nvSpPr>
          <p:cNvPr id="1087" name="Google Shape;1087;p51"/>
          <p:cNvSpPr txBox="1"/>
          <p:nvPr>
            <p:ph idx="1" type="body"/>
          </p:nvPr>
        </p:nvSpPr>
        <p:spPr>
          <a:xfrm>
            <a:off x="1143000" y="548640"/>
            <a:ext cx="6400800" cy="2606040"/>
          </a:xfrm>
          <a:prstGeom prst="rect">
            <a:avLst/>
          </a:prstGeom>
          <a:noFill/>
          <a:ln>
            <a:noFill/>
          </a:ln>
        </p:spPr>
        <p:txBody>
          <a:bodyPr anchorCtr="0" anchor="t" bIns="45700" lIns="91425" spcFirstLastPara="1" rIns="91425" wrap="square" tIns="45700">
            <a:normAutofit/>
          </a:bodyPr>
          <a:lstStyle/>
          <a:p>
            <a:pPr indent="-38096" lvl="0" marL="171434" rtl="0" algn="l">
              <a:lnSpc>
                <a:spcPct val="90000"/>
              </a:lnSpc>
              <a:spcBef>
                <a:spcPts val="0"/>
              </a:spcBef>
              <a:spcAft>
                <a:spcPts val="0"/>
              </a:spcAft>
              <a:buSzPts val="2100"/>
              <a:buNone/>
            </a:pPr>
            <a:r>
              <a:t/>
            </a:r>
            <a:endParaRPr/>
          </a:p>
        </p:txBody>
      </p:sp>
      <p:pic>
        <p:nvPicPr>
          <p:cNvPr descr="QNIC" id="1088" name="Google Shape;1088;p51"/>
          <p:cNvPicPr preferRelativeResize="0"/>
          <p:nvPr/>
        </p:nvPicPr>
        <p:blipFill rotWithShape="1">
          <a:blip r:embed="rId3">
            <a:alphaModFix/>
          </a:blip>
          <a:srcRect b="0" l="0" r="0" t="0"/>
          <a:stretch/>
        </p:blipFill>
        <p:spPr>
          <a:xfrm>
            <a:off x="0" y="2"/>
            <a:ext cx="9144000" cy="5114925"/>
          </a:xfrm>
          <a:prstGeom prst="rect">
            <a:avLst/>
          </a:prstGeom>
          <a:noFill/>
          <a:ln>
            <a:noFill/>
          </a:ln>
        </p:spPr>
      </p:pic>
      <p:sp>
        <p:nvSpPr>
          <p:cNvPr id="1089" name="Google Shape;1089;p51"/>
          <p:cNvSpPr txBox="1"/>
          <p:nvPr/>
        </p:nvSpPr>
        <p:spPr>
          <a:xfrm>
            <a:off x="628652" y="105509"/>
            <a:ext cx="6534151" cy="4616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2"/>
                </a:solidFill>
                <a:latin typeface="Calibri"/>
                <a:ea typeface="Calibri"/>
                <a:cs typeface="Calibri"/>
                <a:sym typeface="Calibri"/>
              </a:rPr>
              <a:t>Partnership Approach – Shared Responsibility</a:t>
            </a:r>
            <a:endParaRPr sz="1800">
              <a:solidFill>
                <a:schemeClr val="lt2"/>
              </a:solidFill>
              <a:latin typeface="Lato Light"/>
              <a:ea typeface="Lato Light"/>
              <a:cs typeface="Lato Light"/>
              <a:sym typeface="Lato Light"/>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pic>
        <p:nvPicPr>
          <p:cNvPr id="1095" name="Google Shape;1095;p52"/>
          <p:cNvPicPr preferRelativeResize="0"/>
          <p:nvPr/>
        </p:nvPicPr>
        <p:blipFill rotWithShape="1">
          <a:blip r:embed="rId3">
            <a:alphaModFix/>
          </a:blip>
          <a:srcRect b="0" l="0" r="0" t="0"/>
          <a:stretch/>
        </p:blipFill>
        <p:spPr>
          <a:xfrm>
            <a:off x="0" y="599082"/>
            <a:ext cx="9144000" cy="3945343"/>
          </a:xfrm>
          <a:prstGeom prst="rect">
            <a:avLst/>
          </a:prstGeom>
          <a:solidFill>
            <a:srgbClr val="2F5496"/>
          </a:solid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00" name="Shape 1100"/>
        <p:cNvGrpSpPr/>
        <p:nvPr/>
      </p:nvGrpSpPr>
      <p:grpSpPr>
        <a:xfrm>
          <a:off x="0" y="0"/>
          <a:ext cx="0" cy="0"/>
          <a:chOff x="0" y="0"/>
          <a:chExt cx="0" cy="0"/>
        </a:xfrm>
      </p:grpSpPr>
      <p:sp>
        <p:nvSpPr>
          <p:cNvPr id="1101" name="Google Shape;1101;p53"/>
          <p:cNvSpPr txBox="1"/>
          <p:nvPr>
            <p:ph type="title"/>
          </p:nvPr>
        </p:nvSpPr>
        <p:spPr>
          <a:xfrm>
            <a:off x="630936" y="613844"/>
            <a:ext cx="2491738" cy="2231907"/>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F0000"/>
              </a:buClr>
              <a:buSzPts val="4800"/>
              <a:buFont typeface="Lato"/>
              <a:buNone/>
            </a:pPr>
            <a:r>
              <a:rPr b="1" lang="en-US">
                <a:solidFill>
                  <a:schemeClr val="lt1"/>
                </a:solidFill>
                <a:latin typeface="Lato"/>
                <a:ea typeface="Lato"/>
                <a:cs typeface="Lato"/>
                <a:sym typeface="Lato"/>
              </a:rPr>
              <a:t>EADRA</a:t>
            </a:r>
            <a:endParaRPr>
              <a:solidFill>
                <a:schemeClr val="lt1"/>
              </a:solidFill>
              <a:latin typeface="Lato"/>
              <a:ea typeface="Lato"/>
              <a:cs typeface="Lato"/>
              <a:sym typeface="Lato"/>
            </a:endParaRPr>
          </a:p>
        </p:txBody>
      </p:sp>
      <p:pic>
        <p:nvPicPr>
          <p:cNvPr descr="Table&#10;&#10;Description automatically generated" id="1102" name="Google Shape;1102;p53"/>
          <p:cNvPicPr preferRelativeResize="0"/>
          <p:nvPr/>
        </p:nvPicPr>
        <p:blipFill rotWithShape="1">
          <a:blip r:embed="rId3">
            <a:alphaModFix/>
          </a:blip>
          <a:srcRect b="0" l="0" r="0" t="0"/>
          <a:stretch/>
        </p:blipFill>
        <p:spPr>
          <a:xfrm>
            <a:off x="4366882" y="425187"/>
            <a:ext cx="4110668" cy="4293126"/>
          </a:xfrm>
          <a:prstGeom prst="rect">
            <a:avLst/>
          </a:prstGeom>
          <a:noFill/>
          <a:ln>
            <a:noFill/>
          </a:ln>
        </p:spPr>
      </p:pic>
      <p:grpSp>
        <p:nvGrpSpPr>
          <p:cNvPr id="1103" name="Google Shape;1103;p53"/>
          <p:cNvGrpSpPr/>
          <p:nvPr/>
        </p:nvGrpSpPr>
        <p:grpSpPr>
          <a:xfrm flipH="1" rot="5400000">
            <a:off x="2063918" y="2554605"/>
            <a:ext cx="3017519" cy="34290"/>
            <a:chOff x="76200" y="4476750"/>
            <a:chExt cx="6858000" cy="91440"/>
          </a:xfrm>
        </p:grpSpPr>
        <p:sp>
          <p:nvSpPr>
            <p:cNvPr id="1104" name="Google Shape;1104;p53"/>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05" name="Google Shape;1105;p53"/>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06" name="Google Shape;1106;p53"/>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07" name="Google Shape;1107;p53"/>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08" name="Google Shape;1108;p53"/>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13" name="Shape 1113"/>
        <p:cNvGrpSpPr/>
        <p:nvPr/>
      </p:nvGrpSpPr>
      <p:grpSpPr>
        <a:xfrm>
          <a:off x="0" y="0"/>
          <a:ext cx="0" cy="0"/>
          <a:chOff x="0" y="0"/>
          <a:chExt cx="0" cy="0"/>
        </a:xfrm>
      </p:grpSpPr>
      <p:pic>
        <p:nvPicPr>
          <p:cNvPr descr="Head shot03" id="1114" name="Google Shape;1114;p54"/>
          <p:cNvPicPr preferRelativeResize="0"/>
          <p:nvPr/>
        </p:nvPicPr>
        <p:blipFill rotWithShape="1">
          <a:blip r:embed="rId3">
            <a:alphaModFix amt="35000"/>
          </a:blip>
          <a:srcRect b="7817" l="0" r="0" t="2924"/>
          <a:stretch/>
        </p:blipFill>
        <p:spPr>
          <a:xfrm>
            <a:off x="-6" y="-6"/>
            <a:ext cx="9144000" cy="5141969"/>
          </a:xfrm>
          <a:prstGeom prst="rect">
            <a:avLst/>
          </a:prstGeom>
          <a:noFill/>
          <a:ln>
            <a:noFill/>
          </a:ln>
        </p:spPr>
      </p:pic>
      <p:sp>
        <p:nvSpPr>
          <p:cNvPr id="1115" name="Google Shape;1115;p54"/>
          <p:cNvSpPr txBox="1"/>
          <p:nvPr>
            <p:ph type="title"/>
          </p:nvPr>
        </p:nvSpPr>
        <p:spPr>
          <a:xfrm>
            <a:off x="589220" y="3669873"/>
            <a:ext cx="4841875" cy="1123499"/>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0000"/>
              </a:buClr>
              <a:buSzPts val="4800"/>
              <a:buFont typeface="Bebas Neue"/>
              <a:buNone/>
            </a:pPr>
            <a:r>
              <a:rPr b="1" lang="en-US" sz="3600"/>
              <a:t>Livestock Identification</a:t>
            </a:r>
            <a:endParaRPr sz="3600"/>
          </a:p>
        </p:txBody>
      </p:sp>
      <p:pic>
        <p:nvPicPr>
          <p:cNvPr descr="tail tag.jpg" id="1116" name="Google Shape;1116;p54"/>
          <p:cNvPicPr preferRelativeResize="0"/>
          <p:nvPr/>
        </p:nvPicPr>
        <p:blipFill rotWithShape="1">
          <a:blip r:embed="rId4">
            <a:alphaModFix/>
          </a:blip>
          <a:srcRect b="2" l="26927" r="-163" t="0"/>
          <a:stretch/>
        </p:blipFill>
        <p:spPr>
          <a:xfrm>
            <a:off x="2729546" y="10"/>
            <a:ext cx="3017520" cy="2235173"/>
          </a:xfrm>
          <a:custGeom>
            <a:rect b="b" l="l" r="r" t="t"/>
            <a:pathLst>
              <a:path extrusionOk="0" h="2980240" w="402336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noFill/>
          <a:ln>
            <a:noFill/>
          </a:ln>
        </p:spPr>
      </p:pic>
      <p:pic>
        <p:nvPicPr>
          <p:cNvPr id="1117" name="Google Shape;1117;p54"/>
          <p:cNvPicPr preferRelativeResize="0"/>
          <p:nvPr/>
        </p:nvPicPr>
        <p:blipFill rotWithShape="1">
          <a:blip r:embed="rId5">
            <a:alphaModFix/>
          </a:blip>
          <a:srcRect b="2" l="32618" r="25071" t="0"/>
          <a:stretch/>
        </p:blipFill>
        <p:spPr>
          <a:xfrm>
            <a:off x="5862681" y="1188376"/>
            <a:ext cx="3281329" cy="3955130"/>
          </a:xfrm>
          <a:custGeom>
            <a:rect b="b" l="l" r="r" t="t"/>
            <a:pathLst>
              <a:path extrusionOk="0" h="5273507" w="4375105">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noFill/>
          <a:ln>
            <a:noFill/>
          </a:ln>
        </p:spPr>
      </p:pic>
    </p:spTree>
  </p:cSld>
  <p:clrMapOvr>
    <a:masterClrMapping/>
  </p:clrMapOvr>
  <p:transition spd="slow">
    <p:wipe dir="l"/>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22" name="Shape 1122"/>
        <p:cNvGrpSpPr/>
        <p:nvPr/>
      </p:nvGrpSpPr>
      <p:grpSpPr>
        <a:xfrm>
          <a:off x="0" y="0"/>
          <a:ext cx="0" cy="0"/>
          <a:chOff x="0" y="0"/>
          <a:chExt cx="0" cy="0"/>
        </a:xfrm>
      </p:grpSpPr>
      <p:sp>
        <p:nvSpPr>
          <p:cNvPr id="1123" name="Google Shape;1123;p55"/>
          <p:cNvSpPr txBox="1"/>
          <p:nvPr>
            <p:ph type="title"/>
          </p:nvPr>
        </p:nvSpPr>
        <p:spPr>
          <a:xfrm>
            <a:off x="5598460" y="1337971"/>
            <a:ext cx="3065480" cy="216683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rgbClr val="FF0000"/>
              </a:buClr>
              <a:buSzPts val="2850"/>
              <a:buFont typeface="Bebas Neue"/>
              <a:buNone/>
            </a:pPr>
            <a:r>
              <a:rPr b="1" lang="en-US" sz="2850"/>
              <a:t>National Livestock</a:t>
            </a:r>
            <a:br>
              <a:rPr b="1" lang="en-US" sz="2850"/>
            </a:br>
            <a:r>
              <a:rPr b="1" lang="en-US" sz="2850"/>
              <a:t>Identification</a:t>
            </a:r>
            <a:br>
              <a:rPr b="1" lang="en-US" sz="2850"/>
            </a:br>
            <a:r>
              <a:rPr b="1" lang="en-US" sz="2850"/>
              <a:t>System Tracing</a:t>
            </a:r>
            <a:endParaRPr sz="2850"/>
          </a:p>
        </p:txBody>
      </p:sp>
      <p:pic>
        <p:nvPicPr>
          <p:cNvPr descr="Diagram&#10;&#10;Description automatically generated" id="1124" name="Google Shape;1124;p55"/>
          <p:cNvPicPr preferRelativeResize="0"/>
          <p:nvPr/>
        </p:nvPicPr>
        <p:blipFill rotWithShape="1">
          <a:blip r:embed="rId3">
            <a:alphaModFix/>
          </a:blip>
          <a:srcRect b="1" l="11348" r="1" t="0"/>
          <a:stretch/>
        </p:blipFill>
        <p:spPr>
          <a:xfrm>
            <a:off x="4" y="10"/>
            <a:ext cx="5271371" cy="5143493"/>
          </a:xfrm>
          <a:custGeom>
            <a:rect b="b" l="l" r="r" t="t"/>
            <a:pathLst>
              <a:path extrusionOk="0" h="6858000" w="7028495">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grpSp>
        <p:nvGrpSpPr>
          <p:cNvPr id="1125" name="Google Shape;1125;p55"/>
          <p:cNvGrpSpPr/>
          <p:nvPr/>
        </p:nvGrpSpPr>
        <p:grpSpPr>
          <a:xfrm flipH="1" rot="10800000">
            <a:off x="5464972" y="4586290"/>
            <a:ext cx="3679031" cy="34289"/>
            <a:chOff x="76200" y="4476750"/>
            <a:chExt cx="6858000" cy="91440"/>
          </a:xfrm>
        </p:grpSpPr>
        <p:sp>
          <p:nvSpPr>
            <p:cNvPr id="1126" name="Google Shape;1126;p55"/>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27" name="Google Shape;1127;p55"/>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28" name="Google Shape;1128;p55"/>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29" name="Google Shape;1129;p55"/>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30" name="Google Shape;1130;p55"/>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p:transition spd="slow">
    <p:wipe dir="l"/>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pic>
        <p:nvPicPr>
          <p:cNvPr descr="A screenshot of a social media post&#10;&#10;Description automatically generated" id="1136" name="Google Shape;1136;p56"/>
          <p:cNvPicPr preferRelativeResize="0"/>
          <p:nvPr>
            <p:ph idx="4294967295" type="body"/>
          </p:nvPr>
        </p:nvPicPr>
        <p:blipFill rotWithShape="1">
          <a:blip r:embed="rId3">
            <a:alphaModFix/>
          </a:blip>
          <a:srcRect b="0" l="0" r="0" t="0"/>
          <a:stretch/>
        </p:blipFill>
        <p:spPr>
          <a:xfrm>
            <a:off x="0" y="0"/>
            <a:ext cx="7107238"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41" name="Shape 1141"/>
        <p:cNvGrpSpPr/>
        <p:nvPr/>
      </p:nvGrpSpPr>
      <p:grpSpPr>
        <a:xfrm>
          <a:off x="0" y="0"/>
          <a:ext cx="0" cy="0"/>
          <a:chOff x="0" y="0"/>
          <a:chExt cx="0" cy="0"/>
        </a:xfrm>
      </p:grpSpPr>
      <p:sp>
        <p:nvSpPr>
          <p:cNvPr id="1142" name="Google Shape;1142;p57"/>
          <p:cNvSpPr txBox="1"/>
          <p:nvPr>
            <p:ph type="title"/>
          </p:nvPr>
        </p:nvSpPr>
        <p:spPr>
          <a:xfrm>
            <a:off x="628650" y="273844"/>
            <a:ext cx="2724150" cy="36885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4000"/>
              <a:buFont typeface="Lato Black"/>
              <a:buNone/>
            </a:pPr>
            <a:r>
              <a:rPr b="1" lang="en-US">
                <a:solidFill>
                  <a:schemeClr val="lt2"/>
                </a:solidFill>
                <a:latin typeface="Lato Black"/>
                <a:ea typeface="Lato Black"/>
                <a:cs typeface="Lato Black"/>
                <a:sym typeface="Lato Black"/>
              </a:rPr>
              <a:t>Breakdowns Post Impending Freedom</a:t>
            </a:r>
            <a:endParaRPr sz="2700">
              <a:solidFill>
                <a:schemeClr val="lt2"/>
              </a:solidFill>
              <a:latin typeface="Lato Black"/>
              <a:ea typeface="Lato Black"/>
              <a:cs typeface="Lato Black"/>
              <a:sym typeface="Lato Black"/>
            </a:endParaRPr>
          </a:p>
        </p:txBody>
      </p:sp>
      <p:pic>
        <p:nvPicPr>
          <p:cNvPr descr="A screenshot of a computer&#10;&#10;Description automatically generated with low confidence" id="1143" name="Google Shape;1143;p57"/>
          <p:cNvPicPr preferRelativeResize="0"/>
          <p:nvPr/>
        </p:nvPicPr>
        <p:blipFill rotWithShape="1">
          <a:blip r:embed="rId3">
            <a:alphaModFix/>
          </a:blip>
          <a:srcRect b="0" l="0" r="0" t="0"/>
          <a:stretch/>
        </p:blipFill>
        <p:spPr>
          <a:xfrm>
            <a:off x="3845170" y="-620"/>
            <a:ext cx="5298831" cy="5144121"/>
          </a:xfrm>
          <a:prstGeom prst="rect">
            <a:avLst/>
          </a:prstGeom>
          <a:noFill/>
          <a:ln>
            <a:noFill/>
          </a:ln>
        </p:spPr>
      </p:pic>
      <p:grpSp>
        <p:nvGrpSpPr>
          <p:cNvPr id="1144" name="Google Shape;1144;p57"/>
          <p:cNvGrpSpPr/>
          <p:nvPr/>
        </p:nvGrpSpPr>
        <p:grpSpPr>
          <a:xfrm flipH="1" rot="10800000">
            <a:off x="-1" y="4975228"/>
            <a:ext cx="3845171" cy="168272"/>
            <a:chOff x="76200" y="4476750"/>
            <a:chExt cx="6858000" cy="91440"/>
          </a:xfrm>
        </p:grpSpPr>
        <p:sp>
          <p:nvSpPr>
            <p:cNvPr id="1145" name="Google Shape;1145;p57"/>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46" name="Google Shape;1146;p57"/>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47" name="Google Shape;1147;p57"/>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48" name="Google Shape;1148;p57"/>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49" name="Google Shape;1149;p57"/>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54" name="Shape 1154"/>
        <p:cNvGrpSpPr/>
        <p:nvPr/>
      </p:nvGrpSpPr>
      <p:grpSpPr>
        <a:xfrm>
          <a:off x="0" y="0"/>
          <a:ext cx="0" cy="0"/>
          <a:chOff x="0" y="0"/>
          <a:chExt cx="0" cy="0"/>
        </a:xfrm>
      </p:grpSpPr>
      <p:pic>
        <p:nvPicPr>
          <p:cNvPr descr="gulf" id="1155" name="Google Shape;1155;p58"/>
          <p:cNvPicPr preferRelativeResize="0"/>
          <p:nvPr/>
        </p:nvPicPr>
        <p:blipFill rotWithShape="1">
          <a:blip r:embed="rId3">
            <a:alphaModFix/>
          </a:blip>
          <a:srcRect b="-2" l="14784" r="9064" t="0"/>
          <a:stretch/>
        </p:blipFill>
        <p:spPr>
          <a:xfrm>
            <a:off x="17" y="10"/>
            <a:ext cx="5257407" cy="5143493"/>
          </a:xfrm>
          <a:custGeom>
            <a:rect b="b" l="l" r="r" t="t"/>
            <a:pathLst>
              <a:path extrusionOk="0" h="6858000" w="7009896">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a:ln>
            <a:noFill/>
          </a:ln>
        </p:spPr>
      </p:pic>
      <p:sp>
        <p:nvSpPr>
          <p:cNvPr id="1156" name="Google Shape;1156;p58"/>
          <p:cNvSpPr txBox="1"/>
          <p:nvPr>
            <p:ph type="title"/>
          </p:nvPr>
        </p:nvSpPr>
        <p:spPr>
          <a:xfrm>
            <a:off x="5101076" y="382849"/>
            <a:ext cx="3614964"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3600"/>
              <a:buFont typeface="Lato"/>
              <a:buNone/>
            </a:pPr>
            <a:r>
              <a:rPr b="1" lang="en-US">
                <a:latin typeface="Lato"/>
                <a:ea typeface="Lato"/>
                <a:cs typeface="Lato"/>
                <a:sym typeface="Lato"/>
              </a:rPr>
              <a:t>Last Known Primary Case</a:t>
            </a:r>
            <a:endParaRPr>
              <a:latin typeface="Lato"/>
              <a:ea typeface="Lato"/>
              <a:cs typeface="Lato"/>
              <a:sym typeface="Lato"/>
            </a:endParaRPr>
          </a:p>
        </p:txBody>
      </p:sp>
      <p:sp>
        <p:nvSpPr>
          <p:cNvPr id="1157" name="Google Shape;1157;p58"/>
          <p:cNvSpPr txBox="1"/>
          <p:nvPr/>
        </p:nvSpPr>
        <p:spPr>
          <a:xfrm>
            <a:off x="4993066" y="1759861"/>
            <a:ext cx="3614963" cy="2804996"/>
          </a:xfrm>
          <a:prstGeom prst="rect">
            <a:avLst/>
          </a:prstGeom>
          <a:noFill/>
          <a:ln>
            <a:noFill/>
          </a:ln>
        </p:spPr>
        <p:txBody>
          <a:bodyPr anchorCtr="0" anchor="t" bIns="34275" lIns="68575" spcFirstLastPara="1" rIns="68575" wrap="square" tIns="34275">
            <a:normAutofit lnSpcReduction="10000"/>
          </a:bodyPr>
          <a:lstStyle/>
          <a:p>
            <a:pPr indent="-128579" lvl="0" marL="171438" marR="0" rtl="0" algn="l">
              <a:lnSpc>
                <a:spcPct val="90000"/>
              </a:lnSpc>
              <a:spcBef>
                <a:spcPts val="0"/>
              </a:spcBef>
              <a:spcAft>
                <a:spcPts val="0"/>
              </a:spcAft>
              <a:buClr>
                <a:schemeClr val="lt1"/>
              </a:buClr>
              <a:buSzPts val="2000"/>
              <a:buFont typeface="Arial"/>
              <a:buChar char="•"/>
            </a:pPr>
            <a:r>
              <a:rPr b="1" lang="en-US" sz="1500">
                <a:solidFill>
                  <a:schemeClr val="lt1"/>
                </a:solidFill>
                <a:latin typeface="Lato Light"/>
                <a:ea typeface="Lato Light"/>
                <a:cs typeface="Lato Light"/>
                <a:sym typeface="Lato Light"/>
              </a:rPr>
              <a:t>579,000 ha (5,856 km</a:t>
            </a:r>
            <a:r>
              <a:rPr b="1" baseline="30000" lang="en-US" sz="1500">
                <a:solidFill>
                  <a:schemeClr val="lt1"/>
                </a:solidFill>
                <a:latin typeface="Lato Light"/>
                <a:ea typeface="Lato Light"/>
                <a:cs typeface="Lato Light"/>
                <a:sym typeface="Lato Light"/>
              </a:rPr>
              <a:t>2</a:t>
            </a:r>
            <a:r>
              <a:rPr b="1" lang="en-US" sz="1500">
                <a:solidFill>
                  <a:schemeClr val="lt1"/>
                </a:solidFill>
                <a:latin typeface="Lato Light"/>
                <a:ea typeface="Lato Light"/>
                <a:cs typeface="Lato Light"/>
                <a:sym typeface="Lato Light"/>
              </a:rPr>
              <a:t>) </a:t>
            </a:r>
            <a:endParaRPr sz="1500">
              <a:solidFill>
                <a:schemeClr val="lt1"/>
              </a:solidFill>
              <a:latin typeface="Lato Light"/>
              <a:ea typeface="Lato Light"/>
              <a:cs typeface="Lato Light"/>
              <a:sym typeface="Lato Light"/>
            </a:endParaRPr>
          </a:p>
          <a:p>
            <a:pPr indent="-128579" lvl="0" marL="171438" marR="0" rtl="0" algn="l">
              <a:lnSpc>
                <a:spcPct val="90000"/>
              </a:lnSpc>
              <a:spcBef>
                <a:spcPts val="1000"/>
              </a:spcBef>
              <a:spcAft>
                <a:spcPts val="0"/>
              </a:spcAft>
              <a:buClr>
                <a:schemeClr val="lt1"/>
              </a:buClr>
              <a:buSzPts val="2000"/>
              <a:buFont typeface="Arial"/>
              <a:buChar char="•"/>
            </a:pPr>
            <a:r>
              <a:rPr b="1" lang="en-US" sz="1500">
                <a:solidFill>
                  <a:schemeClr val="lt1"/>
                </a:solidFill>
                <a:latin typeface="Lato Light"/>
                <a:ea typeface="Lato Light"/>
                <a:cs typeface="Lato Light"/>
                <a:sym typeface="Lato Light"/>
              </a:rPr>
              <a:t>14 main paddocks</a:t>
            </a:r>
            <a:endParaRPr sz="1500">
              <a:solidFill>
                <a:schemeClr val="lt1"/>
              </a:solidFill>
              <a:latin typeface="Lato Light"/>
              <a:ea typeface="Lato Light"/>
              <a:cs typeface="Lato Light"/>
              <a:sym typeface="Lato Light"/>
            </a:endParaRPr>
          </a:p>
          <a:p>
            <a:pPr indent="-128579" lvl="0" marL="171438" marR="0" rtl="0" algn="l">
              <a:lnSpc>
                <a:spcPct val="90000"/>
              </a:lnSpc>
              <a:spcBef>
                <a:spcPts val="1000"/>
              </a:spcBef>
              <a:spcAft>
                <a:spcPts val="0"/>
              </a:spcAft>
              <a:buClr>
                <a:schemeClr val="lt1"/>
              </a:buClr>
              <a:buSzPts val="2000"/>
              <a:buFont typeface="Arial"/>
              <a:buChar char="•"/>
            </a:pPr>
            <a:r>
              <a:rPr b="1" lang="en-US" sz="1500">
                <a:solidFill>
                  <a:schemeClr val="lt1"/>
                </a:solidFill>
                <a:latin typeface="Lato Light"/>
                <a:ea typeface="Lato Light"/>
                <a:cs typeface="Lato Light"/>
                <a:sym typeface="Lato Light"/>
              </a:rPr>
              <a:t>Brahman cross herd of up to 40,000 head.  </a:t>
            </a:r>
            <a:endParaRPr sz="1500">
              <a:solidFill>
                <a:schemeClr val="lt1"/>
              </a:solidFill>
              <a:latin typeface="Lato Light"/>
              <a:ea typeface="Lato Light"/>
              <a:cs typeface="Lato Light"/>
              <a:sym typeface="Lato Light"/>
            </a:endParaRPr>
          </a:p>
          <a:p>
            <a:pPr indent="-128579" lvl="0" marL="171438" marR="0" rtl="0" algn="l">
              <a:lnSpc>
                <a:spcPct val="90000"/>
              </a:lnSpc>
              <a:spcBef>
                <a:spcPts val="1000"/>
              </a:spcBef>
              <a:spcAft>
                <a:spcPts val="0"/>
              </a:spcAft>
              <a:buClr>
                <a:schemeClr val="lt1"/>
              </a:buClr>
              <a:buSzPts val="2000"/>
              <a:buFont typeface="Arial"/>
              <a:buChar char="•"/>
            </a:pPr>
            <a:r>
              <a:rPr b="1" lang="en-US" sz="1500">
                <a:solidFill>
                  <a:schemeClr val="lt1"/>
                </a:solidFill>
                <a:latin typeface="Lato Light"/>
                <a:ea typeface="Lato Light"/>
                <a:cs typeface="Lato Light"/>
                <a:sym typeface="Lato Light"/>
              </a:rPr>
              <a:t> Long TB history </a:t>
            </a:r>
            <a:endParaRPr sz="1500">
              <a:solidFill>
                <a:schemeClr val="lt1"/>
              </a:solidFill>
              <a:latin typeface="Lato Light"/>
              <a:ea typeface="Lato Light"/>
              <a:cs typeface="Lato Light"/>
              <a:sym typeface="Lato Light"/>
            </a:endParaRPr>
          </a:p>
          <a:p>
            <a:pPr indent="-128579" lvl="0" marL="171438" marR="0" rtl="0" algn="l">
              <a:lnSpc>
                <a:spcPct val="90000"/>
              </a:lnSpc>
              <a:spcBef>
                <a:spcPts val="1000"/>
              </a:spcBef>
              <a:spcAft>
                <a:spcPts val="0"/>
              </a:spcAft>
              <a:buClr>
                <a:schemeClr val="lt1"/>
              </a:buClr>
              <a:buSzPts val="2000"/>
              <a:buFont typeface="Arial"/>
              <a:buChar char="•"/>
            </a:pPr>
            <a:r>
              <a:rPr b="1" lang="en-US" sz="1500">
                <a:solidFill>
                  <a:schemeClr val="lt1"/>
                </a:solidFill>
                <a:latin typeface="Lato Light"/>
                <a:ea typeface="Lato Light"/>
                <a:cs typeface="Lato Light"/>
                <a:sym typeface="Lato Light"/>
              </a:rPr>
              <a:t> &gt;20%  in bulls at slaughter 1970s</a:t>
            </a:r>
            <a:endParaRPr sz="1500">
              <a:solidFill>
                <a:schemeClr val="lt1"/>
              </a:solidFill>
              <a:latin typeface="Lato Light"/>
              <a:ea typeface="Lato Light"/>
              <a:cs typeface="Lato Light"/>
              <a:sym typeface="Lato Light"/>
            </a:endParaRPr>
          </a:p>
          <a:p>
            <a:pPr indent="-128579" lvl="0" marL="171438" marR="0" rtl="0" algn="l">
              <a:lnSpc>
                <a:spcPct val="90000"/>
              </a:lnSpc>
              <a:spcBef>
                <a:spcPts val="1000"/>
              </a:spcBef>
              <a:spcAft>
                <a:spcPts val="0"/>
              </a:spcAft>
              <a:buClr>
                <a:schemeClr val="lt1"/>
              </a:buClr>
              <a:buSzPts val="2000"/>
              <a:buFont typeface="Arial"/>
              <a:buChar char="•"/>
            </a:pPr>
            <a:r>
              <a:rPr b="1" lang="en-US" sz="1500">
                <a:solidFill>
                  <a:schemeClr val="lt1"/>
                </a:solidFill>
                <a:latin typeface="Lato Light"/>
                <a:ea typeface="Lato Light"/>
                <a:cs typeface="Lato Light"/>
                <a:sym typeface="Lato Light"/>
              </a:rPr>
              <a:t>Control and eradication commenced 1972. Mix of testing and destocking.</a:t>
            </a:r>
            <a:endParaRPr sz="1500">
              <a:solidFill>
                <a:schemeClr val="lt1"/>
              </a:solidFill>
              <a:latin typeface="Lato Light"/>
              <a:ea typeface="Lato Light"/>
              <a:cs typeface="Lato Light"/>
              <a:sym typeface="Lato Light"/>
            </a:endParaRPr>
          </a:p>
          <a:p>
            <a:pPr indent="-128579" lvl="0" marL="171438" marR="0" rtl="0" algn="l">
              <a:lnSpc>
                <a:spcPct val="90000"/>
              </a:lnSpc>
              <a:spcBef>
                <a:spcPts val="1000"/>
              </a:spcBef>
              <a:spcAft>
                <a:spcPts val="0"/>
              </a:spcAft>
              <a:buClr>
                <a:schemeClr val="lt1"/>
              </a:buClr>
              <a:buSzPts val="2000"/>
              <a:buFont typeface="Arial"/>
              <a:buChar char="•"/>
            </a:pPr>
            <a:r>
              <a:rPr b="1" lang="en-US" sz="1500">
                <a:solidFill>
                  <a:schemeClr val="lt1"/>
                </a:solidFill>
                <a:latin typeface="Lato Black"/>
                <a:ea typeface="Lato Black"/>
                <a:cs typeface="Lato Black"/>
                <a:sym typeface="Lato Black"/>
              </a:rPr>
              <a:t>Last recorded TB case 1991. Confirmed free status by 2000.</a:t>
            </a:r>
            <a:endParaRPr b="1" sz="1500">
              <a:solidFill>
                <a:schemeClr val="lt1"/>
              </a:solidFill>
              <a:latin typeface="Lato Black"/>
              <a:ea typeface="Lato Black"/>
              <a:cs typeface="Lato Black"/>
              <a:sym typeface="Lato Black"/>
            </a:endParaRPr>
          </a:p>
          <a:p>
            <a:pPr indent="80962" lvl="0" marL="0" marR="0" rtl="0" algn="l">
              <a:lnSpc>
                <a:spcPct val="90000"/>
              </a:lnSpc>
              <a:spcBef>
                <a:spcPts val="900"/>
              </a:spcBef>
              <a:spcAft>
                <a:spcPts val="0"/>
              </a:spcAft>
              <a:buClr>
                <a:schemeClr val="lt1"/>
              </a:buClr>
              <a:buSzPts val="1275"/>
              <a:buFont typeface="Arial"/>
              <a:buNone/>
            </a:pPr>
            <a:r>
              <a:t/>
            </a:r>
            <a:endParaRPr sz="1275">
              <a:solidFill>
                <a:schemeClr val="lt1"/>
              </a:solidFill>
              <a:latin typeface="Lato Light"/>
              <a:ea typeface="Lato Light"/>
              <a:cs typeface="Lato Light"/>
              <a:sym typeface="Lato Light"/>
            </a:endParaRPr>
          </a:p>
          <a:p>
            <a:pPr indent="114300" lvl="0" marL="0" marR="0" rtl="0" algn="l">
              <a:lnSpc>
                <a:spcPct val="90000"/>
              </a:lnSpc>
              <a:spcBef>
                <a:spcPts val="900"/>
              </a:spcBef>
              <a:spcAft>
                <a:spcPts val="0"/>
              </a:spcAft>
              <a:buClr>
                <a:schemeClr val="dk1"/>
              </a:buClr>
              <a:buSzPts val="1800"/>
              <a:buFont typeface="Arial"/>
              <a:buNone/>
            </a:pPr>
            <a:r>
              <a:t/>
            </a:r>
            <a:endParaRPr sz="1275">
              <a:solidFill>
                <a:schemeClr val="lt1"/>
              </a:solidFill>
              <a:latin typeface="Lato Light"/>
              <a:ea typeface="Lato Light"/>
              <a:cs typeface="Lato Light"/>
              <a:sym typeface="Lato Light"/>
            </a:endParaRPr>
          </a:p>
        </p:txBody>
      </p:sp>
      <p:grpSp>
        <p:nvGrpSpPr>
          <p:cNvPr id="1158" name="Google Shape;1158;p58"/>
          <p:cNvGrpSpPr/>
          <p:nvPr/>
        </p:nvGrpSpPr>
        <p:grpSpPr>
          <a:xfrm flipH="1" rot="10800000">
            <a:off x="5101077" y="1384160"/>
            <a:ext cx="2428876" cy="34289"/>
            <a:chOff x="76200" y="4476750"/>
            <a:chExt cx="6858000" cy="91440"/>
          </a:xfrm>
        </p:grpSpPr>
        <p:sp>
          <p:nvSpPr>
            <p:cNvPr id="1159" name="Google Shape;1159;p58"/>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60" name="Google Shape;1160;p58"/>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61" name="Google Shape;1161;p58"/>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62" name="Google Shape;1162;p58"/>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163" name="Google Shape;1163;p58"/>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0" st="0"/>
                                            </p:txEl>
                                          </p:spTgt>
                                        </p:tgtEl>
                                        <p:attrNameLst>
                                          <p:attrName>style.visibility</p:attrName>
                                        </p:attrNameLst>
                                      </p:cBhvr>
                                      <p:to>
                                        <p:strVal val="visible"/>
                                      </p:to>
                                    </p:set>
                                    <p:animEffect filter="fade" transition="in">
                                      <p:cBhvr>
                                        <p:cTn dur="500"/>
                                        <p:tgtEl>
                                          <p:spTgt spid="11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1" st="1"/>
                                            </p:txEl>
                                          </p:spTgt>
                                        </p:tgtEl>
                                        <p:attrNameLst>
                                          <p:attrName>style.visibility</p:attrName>
                                        </p:attrNameLst>
                                      </p:cBhvr>
                                      <p:to>
                                        <p:strVal val="visible"/>
                                      </p:to>
                                    </p:set>
                                    <p:animEffect filter="fade" transition="in">
                                      <p:cBhvr>
                                        <p:cTn dur="500"/>
                                        <p:tgtEl>
                                          <p:spTgt spid="11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2" st="2"/>
                                            </p:txEl>
                                          </p:spTgt>
                                        </p:tgtEl>
                                        <p:attrNameLst>
                                          <p:attrName>style.visibility</p:attrName>
                                        </p:attrNameLst>
                                      </p:cBhvr>
                                      <p:to>
                                        <p:strVal val="visible"/>
                                      </p:to>
                                    </p:set>
                                    <p:animEffect filter="fade" transition="in">
                                      <p:cBhvr>
                                        <p:cTn dur="500"/>
                                        <p:tgtEl>
                                          <p:spTgt spid="11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3" st="3"/>
                                            </p:txEl>
                                          </p:spTgt>
                                        </p:tgtEl>
                                        <p:attrNameLst>
                                          <p:attrName>style.visibility</p:attrName>
                                        </p:attrNameLst>
                                      </p:cBhvr>
                                      <p:to>
                                        <p:strVal val="visible"/>
                                      </p:to>
                                    </p:set>
                                    <p:animEffect filter="fade" transition="in">
                                      <p:cBhvr>
                                        <p:cTn dur="500"/>
                                        <p:tgtEl>
                                          <p:spTgt spid="11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4" st="4"/>
                                            </p:txEl>
                                          </p:spTgt>
                                        </p:tgtEl>
                                        <p:attrNameLst>
                                          <p:attrName>style.visibility</p:attrName>
                                        </p:attrNameLst>
                                      </p:cBhvr>
                                      <p:to>
                                        <p:strVal val="visible"/>
                                      </p:to>
                                    </p:set>
                                    <p:animEffect filter="fade" transition="in">
                                      <p:cBhvr>
                                        <p:cTn dur="500"/>
                                        <p:tgtEl>
                                          <p:spTgt spid="115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5" st="5"/>
                                            </p:txEl>
                                          </p:spTgt>
                                        </p:tgtEl>
                                        <p:attrNameLst>
                                          <p:attrName>style.visibility</p:attrName>
                                        </p:attrNameLst>
                                      </p:cBhvr>
                                      <p:to>
                                        <p:strVal val="visible"/>
                                      </p:to>
                                    </p:set>
                                    <p:animEffect filter="fade" transition="in">
                                      <p:cBhvr>
                                        <p:cTn dur="500"/>
                                        <p:tgtEl>
                                          <p:spTgt spid="115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6" st="6"/>
                                            </p:txEl>
                                          </p:spTgt>
                                        </p:tgtEl>
                                        <p:attrNameLst>
                                          <p:attrName>style.visibility</p:attrName>
                                        </p:attrNameLst>
                                      </p:cBhvr>
                                      <p:to>
                                        <p:strVal val="visible"/>
                                      </p:to>
                                    </p:set>
                                    <p:animEffect filter="fade" transition="in">
                                      <p:cBhvr>
                                        <p:cTn dur="500"/>
                                        <p:tgtEl>
                                          <p:spTgt spid="115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7" st="7"/>
                                            </p:txEl>
                                          </p:spTgt>
                                        </p:tgtEl>
                                        <p:attrNameLst>
                                          <p:attrName>style.visibility</p:attrName>
                                        </p:attrNameLst>
                                      </p:cBhvr>
                                      <p:to>
                                        <p:strVal val="visible"/>
                                      </p:to>
                                    </p:set>
                                    <p:animEffect filter="fade" transition="in">
                                      <p:cBhvr>
                                        <p:cTn dur="500"/>
                                        <p:tgtEl>
                                          <p:spTgt spid="115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7">
                                            <p:txEl>
                                              <p:pRg end="8" st="8"/>
                                            </p:txEl>
                                          </p:spTgt>
                                        </p:tgtEl>
                                        <p:attrNameLst>
                                          <p:attrName>style.visibility</p:attrName>
                                        </p:attrNameLst>
                                      </p:cBhvr>
                                      <p:to>
                                        <p:strVal val="visible"/>
                                      </p:to>
                                    </p:set>
                                    <p:animEffect filter="fade" transition="in">
                                      <p:cBhvr>
                                        <p:cTn dur="500"/>
                                        <p:tgtEl>
                                          <p:spTgt spid="115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8" name="Shape 1168"/>
        <p:cNvGrpSpPr/>
        <p:nvPr/>
      </p:nvGrpSpPr>
      <p:grpSpPr>
        <a:xfrm>
          <a:off x="0" y="0"/>
          <a:ext cx="0" cy="0"/>
          <a:chOff x="0" y="0"/>
          <a:chExt cx="0" cy="0"/>
        </a:xfrm>
      </p:grpSpPr>
      <p:pic>
        <p:nvPicPr>
          <p:cNvPr descr="Diagram&#10;&#10;Description automatically generated" id="1169" name="Google Shape;1169;p59"/>
          <p:cNvPicPr preferRelativeResize="0"/>
          <p:nvPr/>
        </p:nvPicPr>
        <p:blipFill rotWithShape="1">
          <a:blip r:embed="rId3">
            <a:alphaModFix/>
          </a:blip>
          <a:srcRect b="-1" l="0" r="243" t="0"/>
          <a:stretch/>
        </p:blipFill>
        <p:spPr>
          <a:xfrm>
            <a:off x="1" y="73572"/>
            <a:ext cx="6831723" cy="5069931"/>
          </a:xfrm>
          <a:prstGeom prst="rect">
            <a:avLst/>
          </a:prstGeom>
          <a:noFill/>
          <a:ln>
            <a:noFill/>
          </a:ln>
        </p:spPr>
      </p:pic>
      <p:sp>
        <p:nvSpPr>
          <p:cNvPr id="1170" name="Google Shape;1170;p59"/>
          <p:cNvSpPr txBox="1"/>
          <p:nvPr/>
        </p:nvSpPr>
        <p:spPr>
          <a:xfrm>
            <a:off x="5648707" y="273844"/>
            <a:ext cx="3352418" cy="1424934"/>
          </a:xfrm>
          <a:prstGeom prst="rect">
            <a:avLst/>
          </a:prstGeom>
          <a:no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450"/>
              </a:spcAft>
              <a:buNone/>
            </a:pPr>
            <a:r>
              <a:rPr b="1" lang="en-US" sz="3000">
                <a:solidFill>
                  <a:schemeClr val="dk1"/>
                </a:solidFill>
                <a:latin typeface="Lato"/>
                <a:ea typeface="Lato"/>
                <a:cs typeface="Lato"/>
                <a:sym typeface="Lato"/>
              </a:rPr>
              <a:t>Year 2000 Breakdown</a:t>
            </a:r>
            <a:endParaRPr sz="3000">
              <a:solidFill>
                <a:schemeClr val="dk1"/>
              </a:solidFill>
              <a:latin typeface="Lato"/>
              <a:ea typeface="Lato"/>
              <a:cs typeface="Lato"/>
              <a:sym typeface="Lato"/>
            </a:endParaRPr>
          </a:p>
        </p:txBody>
      </p:sp>
      <p:sp>
        <p:nvSpPr>
          <p:cNvPr id="1171" name="Google Shape;1171;p59"/>
          <p:cNvSpPr txBox="1"/>
          <p:nvPr/>
        </p:nvSpPr>
        <p:spPr>
          <a:xfrm>
            <a:off x="6695090" y="1397877"/>
            <a:ext cx="2448910" cy="3471780"/>
          </a:xfrm>
          <a:prstGeom prst="rect">
            <a:avLst/>
          </a:prstGeom>
          <a:noFill/>
          <a:ln>
            <a:noFill/>
          </a:ln>
        </p:spPr>
        <p:txBody>
          <a:bodyPr anchorCtr="0" anchor="t" bIns="34275" lIns="68575" spcFirstLastPara="1" rIns="68575" wrap="square" tIns="34275">
            <a:normAutofit lnSpcReduction="10000"/>
          </a:bodyPr>
          <a:lstStyle/>
          <a:p>
            <a:pPr indent="0" lvl="0" marL="214297" marR="0" rtl="0" algn="l">
              <a:lnSpc>
                <a:spcPct val="90000"/>
              </a:lnSpc>
              <a:spcBef>
                <a:spcPts val="0"/>
              </a:spcBef>
              <a:spcAft>
                <a:spcPts val="0"/>
              </a:spcAft>
              <a:buClr>
                <a:schemeClr val="dk1"/>
              </a:buClr>
              <a:buSzPts val="1500"/>
              <a:buFont typeface="Arial"/>
              <a:buNone/>
            </a:pPr>
            <a:r>
              <a:t/>
            </a:r>
            <a:endParaRPr b="1" sz="1500">
              <a:solidFill>
                <a:schemeClr val="dk1"/>
              </a:solidFill>
              <a:latin typeface="Lato Light"/>
              <a:ea typeface="Lato Light"/>
              <a:cs typeface="Lato Light"/>
              <a:sym typeface="Lato Light"/>
            </a:endParaRPr>
          </a:p>
          <a:p>
            <a:pPr indent="0" lvl="0" marL="214297" marR="0" rtl="0" algn="l">
              <a:lnSpc>
                <a:spcPct val="90000"/>
              </a:lnSpc>
              <a:spcBef>
                <a:spcPts val="1200"/>
              </a:spcBef>
              <a:spcAft>
                <a:spcPts val="0"/>
              </a:spcAft>
              <a:buNone/>
            </a:pPr>
            <a:r>
              <a:rPr b="1" lang="en-US" sz="1500">
                <a:solidFill>
                  <a:schemeClr val="dk1"/>
                </a:solidFill>
                <a:latin typeface="Lato"/>
                <a:ea typeface="Lato"/>
                <a:cs typeface="Lato"/>
                <a:sym typeface="Lato"/>
              </a:rPr>
              <a:t>August and October 2000 – 2 infected cows found at slaughter (7-8 year old).</a:t>
            </a:r>
            <a:endParaRPr/>
          </a:p>
          <a:p>
            <a:pPr indent="0" lvl="0" marL="214297" marR="0" rtl="0" algn="l">
              <a:lnSpc>
                <a:spcPct val="90000"/>
              </a:lnSpc>
              <a:spcBef>
                <a:spcPts val="1200"/>
              </a:spcBef>
              <a:spcAft>
                <a:spcPts val="0"/>
              </a:spcAft>
              <a:buNone/>
            </a:pPr>
            <a:r>
              <a:t/>
            </a:r>
            <a:endParaRPr sz="1500">
              <a:solidFill>
                <a:schemeClr val="dk1"/>
              </a:solidFill>
              <a:latin typeface="Lato"/>
              <a:ea typeface="Lato"/>
              <a:cs typeface="Lato"/>
              <a:sym typeface="Lato"/>
            </a:endParaRPr>
          </a:p>
          <a:p>
            <a:pPr indent="0" lvl="0" marL="214297" marR="0" rtl="0" algn="l">
              <a:lnSpc>
                <a:spcPct val="90000"/>
              </a:lnSpc>
              <a:spcBef>
                <a:spcPts val="1200"/>
              </a:spcBef>
              <a:spcAft>
                <a:spcPts val="0"/>
              </a:spcAft>
              <a:buNone/>
            </a:pPr>
            <a:r>
              <a:rPr b="1" lang="en-US" sz="1500">
                <a:solidFill>
                  <a:schemeClr val="dk1"/>
                </a:solidFill>
                <a:latin typeface="Lato"/>
                <a:ea typeface="Lato"/>
                <a:cs typeface="Lato"/>
                <a:sym typeface="Lato"/>
              </a:rPr>
              <a:t>Compulsory destocking of River and Western paddocks undertaken in 2001. </a:t>
            </a:r>
            <a:endParaRPr sz="1500">
              <a:solidFill>
                <a:schemeClr val="dk1"/>
              </a:solidFill>
              <a:latin typeface="Lato"/>
              <a:ea typeface="Lato"/>
              <a:cs typeface="Lato"/>
              <a:sym typeface="Lato"/>
            </a:endParaRPr>
          </a:p>
          <a:p>
            <a:pPr indent="0" lvl="0" marL="214297" marR="0" rtl="0" algn="l">
              <a:lnSpc>
                <a:spcPct val="90000"/>
              </a:lnSpc>
              <a:spcBef>
                <a:spcPts val="1200"/>
              </a:spcBef>
              <a:spcAft>
                <a:spcPts val="0"/>
              </a:spcAft>
              <a:buNone/>
            </a:pPr>
            <a:r>
              <a:t/>
            </a:r>
            <a:endParaRPr b="1" sz="1500">
              <a:solidFill>
                <a:schemeClr val="dk1"/>
              </a:solidFill>
              <a:latin typeface="Lato"/>
              <a:ea typeface="Lato"/>
              <a:cs typeface="Lato"/>
              <a:sym typeface="Lato"/>
            </a:endParaRPr>
          </a:p>
          <a:p>
            <a:pPr indent="0" lvl="0" marL="214297" marR="0" rtl="0" algn="l">
              <a:lnSpc>
                <a:spcPct val="90000"/>
              </a:lnSpc>
              <a:spcBef>
                <a:spcPts val="1200"/>
              </a:spcBef>
              <a:spcAft>
                <a:spcPts val="0"/>
              </a:spcAft>
              <a:buNone/>
            </a:pPr>
            <a:r>
              <a:rPr b="1" lang="en-US" sz="1500">
                <a:solidFill>
                  <a:schemeClr val="dk1"/>
                </a:solidFill>
                <a:latin typeface="Lato"/>
                <a:ea typeface="Lato"/>
                <a:cs typeface="Lato"/>
                <a:sym typeface="Lato"/>
              </a:rPr>
              <a:t>No TB lesions found in over 8,000 animals.</a:t>
            </a:r>
            <a:endParaRPr sz="1500">
              <a:solidFill>
                <a:schemeClr val="dk1"/>
              </a:solidFill>
              <a:latin typeface="Lato"/>
              <a:ea typeface="Lato"/>
              <a:cs typeface="Lato"/>
              <a:sym typeface="Lato"/>
            </a:endParaRPr>
          </a:p>
          <a:p>
            <a:pPr indent="0" lvl="0" marL="0" marR="0" rtl="0" algn="l">
              <a:lnSpc>
                <a:spcPct val="90000"/>
              </a:lnSpc>
              <a:spcBef>
                <a:spcPts val="900"/>
              </a:spcBef>
              <a:spcAft>
                <a:spcPts val="0"/>
              </a:spcAft>
              <a:buNone/>
            </a:pPr>
            <a:r>
              <a:t/>
            </a:r>
            <a:endParaRPr sz="1500">
              <a:solidFill>
                <a:schemeClr val="dk1"/>
              </a:solidFill>
              <a:latin typeface="Lato Light"/>
              <a:ea typeface="Lato Light"/>
              <a:cs typeface="Lato Light"/>
              <a:sym typeface="Lato Light"/>
            </a:endParaRPr>
          </a:p>
          <a:p>
            <a:pPr indent="114300" lvl="0" marL="0" marR="0" rtl="0" algn="l">
              <a:lnSpc>
                <a:spcPct val="90000"/>
              </a:lnSpc>
              <a:spcBef>
                <a:spcPts val="900"/>
              </a:spcBef>
              <a:spcAft>
                <a:spcPts val="0"/>
              </a:spcAft>
              <a:buClr>
                <a:schemeClr val="dk1"/>
              </a:buClr>
              <a:buSzPts val="1800"/>
              <a:buFont typeface="Arial"/>
              <a:buNone/>
            </a:pPr>
            <a:r>
              <a:t/>
            </a:r>
            <a:endParaRPr sz="1500">
              <a:solidFill>
                <a:schemeClr val="dk1"/>
              </a:solidFill>
              <a:latin typeface="Lato Light"/>
              <a:ea typeface="Lato Light"/>
              <a:cs typeface="Lato Light"/>
              <a:sym typeface="Lato Light"/>
            </a:endParaRPr>
          </a:p>
          <a:p>
            <a:pPr indent="114300" lvl="0" marL="0" marR="0" rtl="0" algn="l">
              <a:lnSpc>
                <a:spcPct val="90000"/>
              </a:lnSpc>
              <a:spcBef>
                <a:spcPts val="900"/>
              </a:spcBef>
              <a:spcAft>
                <a:spcPts val="0"/>
              </a:spcAft>
              <a:buClr>
                <a:schemeClr val="dk1"/>
              </a:buClr>
              <a:buSzPts val="1800"/>
              <a:buFont typeface="Arial"/>
              <a:buNone/>
            </a:pPr>
            <a:r>
              <a:t/>
            </a:r>
            <a:endParaRPr sz="1500">
              <a:solidFill>
                <a:schemeClr val="dk1"/>
              </a:solidFill>
              <a:latin typeface="Lato Light"/>
              <a:ea typeface="Lato Light"/>
              <a:cs typeface="Lato Light"/>
              <a:sym typeface="Lato Light"/>
            </a:endParaRPr>
          </a:p>
        </p:txBody>
      </p:sp>
      <p:grpSp>
        <p:nvGrpSpPr>
          <p:cNvPr id="1172" name="Google Shape;1172;p59"/>
          <p:cNvGrpSpPr/>
          <p:nvPr/>
        </p:nvGrpSpPr>
        <p:grpSpPr>
          <a:xfrm flipH="1" rot="10800000">
            <a:off x="-1" y="4986337"/>
            <a:ext cx="9144000" cy="182560"/>
            <a:chOff x="76200" y="4476750"/>
            <a:chExt cx="6858000" cy="91440"/>
          </a:xfrm>
        </p:grpSpPr>
        <p:sp>
          <p:nvSpPr>
            <p:cNvPr id="1173" name="Google Shape;1173;p59"/>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74" name="Google Shape;1174;p59"/>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75" name="Google Shape;1175;p59"/>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76" name="Google Shape;1176;p59"/>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77" name="Google Shape;1177;p59"/>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A screenshot of a cell phone&#10;&#10;Description automatically generated" id="597" name="Google Shape;597;p6"/>
          <p:cNvPicPr preferRelativeResize="0"/>
          <p:nvPr>
            <p:ph idx="4294967295" type="body"/>
          </p:nvPr>
        </p:nvPicPr>
        <p:blipFill rotWithShape="1">
          <a:blip r:embed="rId3">
            <a:alphaModFix/>
          </a:blip>
          <a:srcRect b="0" l="0" r="0" t="0"/>
          <a:stretch/>
        </p:blipFill>
        <p:spPr>
          <a:xfrm>
            <a:off x="0" y="77788"/>
            <a:ext cx="5599113" cy="4724400"/>
          </a:xfrm>
          <a:prstGeom prst="rect">
            <a:avLst/>
          </a:prstGeom>
          <a:noFill/>
          <a:ln>
            <a:noFill/>
          </a:ln>
        </p:spPr>
      </p:pic>
      <p:pic>
        <p:nvPicPr>
          <p:cNvPr descr="A picture containing text, old&#10;&#10;Description automatically generated" id="598" name="Google Shape;598;p6"/>
          <p:cNvPicPr preferRelativeResize="0"/>
          <p:nvPr/>
        </p:nvPicPr>
        <p:blipFill rotWithShape="1">
          <a:blip r:embed="rId4">
            <a:alphaModFix/>
          </a:blip>
          <a:srcRect b="0" l="0" r="0" t="0"/>
          <a:stretch/>
        </p:blipFill>
        <p:spPr>
          <a:xfrm>
            <a:off x="5868785" y="1068774"/>
            <a:ext cx="2892831" cy="3005959"/>
          </a:xfrm>
          <a:prstGeom prst="rect">
            <a:avLst/>
          </a:prstGeom>
          <a:noFill/>
          <a:ln>
            <a:noFill/>
          </a:ln>
        </p:spPr>
      </p:pic>
      <p:grpSp>
        <p:nvGrpSpPr>
          <p:cNvPr id="599" name="Google Shape;599;p6"/>
          <p:cNvGrpSpPr/>
          <p:nvPr/>
        </p:nvGrpSpPr>
        <p:grpSpPr>
          <a:xfrm flipH="1" rot="10800000">
            <a:off x="-1" y="4979194"/>
            <a:ext cx="9144000" cy="189704"/>
            <a:chOff x="76200" y="4476750"/>
            <a:chExt cx="6858000" cy="91440"/>
          </a:xfrm>
        </p:grpSpPr>
        <p:sp>
          <p:nvSpPr>
            <p:cNvPr id="600" name="Google Shape;600;p6"/>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01" name="Google Shape;601;p6"/>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02" name="Google Shape;602;p6"/>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03" name="Google Shape;603;p6"/>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604" name="Google Shape;604;p6"/>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182" name="Shape 1182"/>
        <p:cNvGrpSpPr/>
        <p:nvPr/>
      </p:nvGrpSpPr>
      <p:grpSpPr>
        <a:xfrm>
          <a:off x="0" y="0"/>
          <a:ext cx="0" cy="0"/>
          <a:chOff x="0" y="0"/>
          <a:chExt cx="0" cy="0"/>
        </a:xfrm>
      </p:grpSpPr>
      <p:sp>
        <p:nvSpPr>
          <p:cNvPr id="1183" name="Google Shape;1183;p60"/>
          <p:cNvSpPr txBox="1"/>
          <p:nvPr/>
        </p:nvSpPr>
        <p:spPr>
          <a:xfrm>
            <a:off x="1" y="-200416"/>
            <a:ext cx="3742934" cy="633246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500">
              <a:solidFill>
                <a:srgbClr val="FF0000"/>
              </a:solidFill>
              <a:latin typeface="Lato"/>
              <a:ea typeface="Lato"/>
              <a:cs typeface="Lato"/>
              <a:sym typeface="Lato"/>
            </a:endParaRPr>
          </a:p>
          <a:p>
            <a:pPr indent="0" lvl="0" marL="0" marR="0" rtl="0" algn="l">
              <a:spcBef>
                <a:spcPts val="1200"/>
              </a:spcBef>
              <a:spcAft>
                <a:spcPts val="0"/>
              </a:spcAft>
              <a:buNone/>
            </a:pPr>
            <a:r>
              <a:rPr b="1" lang="en-US" sz="3300">
                <a:solidFill>
                  <a:schemeClr val="lt1"/>
                </a:solidFill>
                <a:latin typeface="Lato"/>
                <a:ea typeface="Lato"/>
                <a:cs typeface="Lato"/>
                <a:sym typeface="Lato"/>
              </a:rPr>
              <a:t> 2002 </a:t>
            </a:r>
            <a:endParaRPr/>
          </a:p>
          <a:p>
            <a:pPr indent="-152400" lvl="0" marL="214297" marR="0" rtl="0" algn="l">
              <a:spcBef>
                <a:spcPts val="1200"/>
              </a:spcBef>
              <a:spcAft>
                <a:spcPts val="0"/>
              </a:spcAft>
              <a:buClr>
                <a:schemeClr val="lt1"/>
              </a:buClr>
              <a:buSzPts val="2400"/>
              <a:buFont typeface="Arial"/>
              <a:buChar char="•"/>
            </a:pPr>
            <a:r>
              <a:rPr lang="en-US" sz="2100">
                <a:solidFill>
                  <a:schemeClr val="lt1"/>
                </a:solidFill>
                <a:latin typeface="Lato"/>
                <a:ea typeface="Lato"/>
                <a:cs typeface="Lato"/>
                <a:sym typeface="Lato"/>
              </a:rPr>
              <a:t>all remaining cattle over 5 years destocked, with remainder tested.</a:t>
            </a:r>
            <a:endParaRPr sz="1500">
              <a:solidFill>
                <a:schemeClr val="dk1"/>
              </a:solidFill>
              <a:latin typeface="Lato"/>
              <a:ea typeface="Lato"/>
              <a:cs typeface="Lato"/>
              <a:sym typeface="Lato"/>
            </a:endParaRPr>
          </a:p>
          <a:p>
            <a:pPr indent="-152400" lvl="0" marL="214297" marR="0" rtl="0" algn="l">
              <a:spcBef>
                <a:spcPts val="1200"/>
              </a:spcBef>
              <a:spcAft>
                <a:spcPts val="0"/>
              </a:spcAft>
              <a:buClr>
                <a:schemeClr val="lt1"/>
              </a:buClr>
              <a:buSzPts val="2400"/>
              <a:buFont typeface="Arial"/>
              <a:buChar char="•"/>
            </a:pPr>
            <a:r>
              <a:rPr lang="en-US" sz="2100">
                <a:solidFill>
                  <a:schemeClr val="lt1"/>
                </a:solidFill>
                <a:latin typeface="Lato"/>
                <a:ea typeface="Lato"/>
                <a:cs typeface="Lato"/>
                <a:sym typeface="Lato"/>
              </a:rPr>
              <a:t>9,533 destroyed or destocked.</a:t>
            </a:r>
            <a:endParaRPr sz="1500">
              <a:solidFill>
                <a:schemeClr val="dk1"/>
              </a:solidFill>
              <a:latin typeface="Lato"/>
              <a:ea typeface="Lato"/>
              <a:cs typeface="Lato"/>
              <a:sym typeface="Lato"/>
            </a:endParaRPr>
          </a:p>
          <a:p>
            <a:pPr indent="-152400" lvl="0" marL="214297" marR="0" rtl="0" algn="l">
              <a:spcBef>
                <a:spcPts val="1200"/>
              </a:spcBef>
              <a:spcAft>
                <a:spcPts val="0"/>
              </a:spcAft>
              <a:buClr>
                <a:schemeClr val="lt1"/>
              </a:buClr>
              <a:buSzPts val="2400"/>
              <a:buFont typeface="Arial"/>
              <a:buChar char="•"/>
            </a:pPr>
            <a:r>
              <a:rPr lang="en-US" sz="2100">
                <a:solidFill>
                  <a:schemeClr val="lt1"/>
                </a:solidFill>
                <a:latin typeface="Lato"/>
                <a:ea typeface="Lato"/>
                <a:cs typeface="Lato"/>
                <a:sym typeface="Lato"/>
              </a:rPr>
              <a:t>33,169 tested. All reactors destroyed &amp; no TB detected.</a:t>
            </a:r>
            <a:endParaRPr sz="1500">
              <a:solidFill>
                <a:schemeClr val="dk1"/>
              </a:solidFill>
              <a:latin typeface="Lato"/>
              <a:ea typeface="Lato"/>
              <a:cs typeface="Lato"/>
              <a:sym typeface="Lato"/>
            </a:endParaRPr>
          </a:p>
          <a:p>
            <a:pPr indent="-152400" lvl="0" marL="214297" marR="0" rtl="0" algn="l">
              <a:spcBef>
                <a:spcPts val="1200"/>
              </a:spcBef>
              <a:spcAft>
                <a:spcPts val="0"/>
              </a:spcAft>
              <a:buClr>
                <a:schemeClr val="lt1"/>
              </a:buClr>
              <a:buSzPts val="2400"/>
              <a:buFont typeface="Arial"/>
              <a:buChar char="•"/>
            </a:pPr>
            <a:r>
              <a:rPr lang="en-US" sz="2100">
                <a:solidFill>
                  <a:schemeClr val="lt1"/>
                </a:solidFill>
                <a:latin typeface="Lato"/>
                <a:ea typeface="Lato"/>
                <a:cs typeface="Lato"/>
                <a:sym typeface="Lato"/>
              </a:rPr>
              <a:t>All unmustered cattle shot and post mortemed where possible.</a:t>
            </a:r>
            <a:endParaRPr sz="1500">
              <a:solidFill>
                <a:schemeClr val="dk1"/>
              </a:solidFill>
              <a:latin typeface="Lato"/>
              <a:ea typeface="Lato"/>
              <a:cs typeface="Lato"/>
              <a:sym typeface="Lato"/>
            </a:endParaRPr>
          </a:p>
          <a:p>
            <a:pPr indent="0" lvl="0" marL="0" marR="0" rtl="0" algn="l">
              <a:spcBef>
                <a:spcPts val="90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900"/>
              </a:spcBef>
              <a:spcAft>
                <a:spcPts val="0"/>
              </a:spcAft>
              <a:buNone/>
            </a:pPr>
            <a:r>
              <a:t/>
            </a:r>
            <a:endParaRPr sz="1800">
              <a:solidFill>
                <a:schemeClr val="lt1"/>
              </a:solidFill>
              <a:latin typeface="Calibri"/>
              <a:ea typeface="Calibri"/>
              <a:cs typeface="Calibri"/>
              <a:sym typeface="Calibri"/>
            </a:endParaRPr>
          </a:p>
          <a:p>
            <a:pPr indent="0" lvl="0" marL="0" marR="0" rtl="0" algn="l">
              <a:spcBef>
                <a:spcPts val="900"/>
              </a:spcBef>
              <a:spcAft>
                <a:spcPts val="0"/>
              </a:spcAft>
              <a:buNone/>
            </a:pPr>
            <a:r>
              <a:t/>
            </a:r>
            <a:endParaRPr sz="1800">
              <a:solidFill>
                <a:schemeClr val="dk1"/>
              </a:solidFill>
              <a:latin typeface="Calibri"/>
              <a:ea typeface="Calibri"/>
              <a:cs typeface="Calibri"/>
              <a:sym typeface="Calibri"/>
            </a:endParaRPr>
          </a:p>
        </p:txBody>
      </p:sp>
      <p:pic>
        <p:nvPicPr>
          <p:cNvPr descr="A group of wooden fence&#10;&#10;Description automatically generated" id="1184" name="Google Shape;1184;p60"/>
          <p:cNvPicPr preferRelativeResize="0"/>
          <p:nvPr/>
        </p:nvPicPr>
        <p:blipFill rotWithShape="1">
          <a:blip r:embed="rId3">
            <a:alphaModFix/>
          </a:blip>
          <a:srcRect b="0" l="0" r="0" t="0"/>
          <a:stretch/>
        </p:blipFill>
        <p:spPr>
          <a:xfrm>
            <a:off x="3742936" y="1363930"/>
            <a:ext cx="5401064" cy="4049149"/>
          </a:xfrm>
          <a:prstGeom prst="rect">
            <a:avLst/>
          </a:prstGeom>
          <a:noFill/>
          <a:ln>
            <a:noFill/>
          </a:ln>
        </p:spPr>
      </p:pic>
      <p:pic>
        <p:nvPicPr>
          <p:cNvPr id="1185" name="Google Shape;1185;p60"/>
          <p:cNvPicPr preferRelativeResize="0"/>
          <p:nvPr/>
        </p:nvPicPr>
        <p:blipFill rotWithShape="1">
          <a:blip r:embed="rId4">
            <a:alphaModFix/>
          </a:blip>
          <a:srcRect b="0" l="0" r="0" t="0"/>
          <a:stretch/>
        </p:blipFill>
        <p:spPr>
          <a:xfrm>
            <a:off x="3742934" y="-1234772"/>
            <a:ext cx="5401065" cy="3806522"/>
          </a:xfrm>
          <a:prstGeom prst="rect">
            <a:avLst/>
          </a:prstGeom>
          <a:noFill/>
          <a:ln>
            <a:noFill/>
          </a:ln>
        </p:spPr>
      </p:pic>
      <p:grpSp>
        <p:nvGrpSpPr>
          <p:cNvPr id="1186" name="Google Shape;1186;p60"/>
          <p:cNvGrpSpPr/>
          <p:nvPr/>
        </p:nvGrpSpPr>
        <p:grpSpPr>
          <a:xfrm flipH="1" rot="10800000">
            <a:off x="4" y="795318"/>
            <a:ext cx="2021681" cy="34289"/>
            <a:chOff x="76200" y="4476750"/>
            <a:chExt cx="6858000" cy="91440"/>
          </a:xfrm>
        </p:grpSpPr>
        <p:sp>
          <p:nvSpPr>
            <p:cNvPr id="1187" name="Google Shape;1187;p60"/>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88" name="Google Shape;1188;p60"/>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89" name="Google Shape;1189;p60"/>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90" name="Google Shape;1190;p60"/>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191" name="Google Shape;1191;p60"/>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
        <p:nvSpPr>
          <p:cNvPr id="1192" name="Google Shape;1192;p60"/>
          <p:cNvSpPr txBox="1"/>
          <p:nvPr/>
        </p:nvSpPr>
        <p:spPr>
          <a:xfrm>
            <a:off x="3920358" y="4508939"/>
            <a:ext cx="568232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lt2"/>
                </a:solidFill>
                <a:latin typeface="Lato Black"/>
                <a:ea typeface="Lato Black"/>
                <a:cs typeface="Lato Black"/>
                <a:sym typeface="Lato Black"/>
              </a:rPr>
              <a:t>Repeated 2003/4… and 2006</a:t>
            </a:r>
            <a:endParaRPr/>
          </a:p>
        </p:txBody>
      </p:sp>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2">
                                            <p:txEl>
                                              <p:pRg end="0" st="0"/>
                                            </p:txEl>
                                          </p:spTgt>
                                        </p:tgtEl>
                                        <p:attrNameLst>
                                          <p:attrName>style.visibility</p:attrName>
                                        </p:attrNameLst>
                                      </p:cBhvr>
                                      <p:to>
                                        <p:strVal val="visible"/>
                                      </p:to>
                                    </p:set>
                                    <p:animEffect filter="fade" transition="in">
                                      <p:cBhvr>
                                        <p:cTn dur="500"/>
                                        <p:tgtEl>
                                          <p:spTgt spid="119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7" name="Shape 1197"/>
        <p:cNvGrpSpPr/>
        <p:nvPr/>
      </p:nvGrpSpPr>
      <p:grpSpPr>
        <a:xfrm>
          <a:off x="0" y="0"/>
          <a:ext cx="0" cy="0"/>
          <a:chOff x="0" y="0"/>
          <a:chExt cx="0" cy="0"/>
        </a:xfrm>
      </p:grpSpPr>
      <p:sp>
        <p:nvSpPr>
          <p:cNvPr id="1198" name="Google Shape;1198;p61"/>
          <p:cNvSpPr txBox="1"/>
          <p:nvPr/>
        </p:nvSpPr>
        <p:spPr>
          <a:xfrm>
            <a:off x="564375" y="1884823"/>
            <a:ext cx="2183611"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Industry &amp; Government</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Commitment</a:t>
            </a:r>
            <a:endParaRPr sz="1500">
              <a:solidFill>
                <a:schemeClr val="dk1"/>
              </a:solidFill>
              <a:latin typeface="Lato"/>
              <a:ea typeface="Lato"/>
              <a:cs typeface="Lato"/>
              <a:sym typeface="Lato"/>
            </a:endParaRPr>
          </a:p>
        </p:txBody>
      </p:sp>
      <p:sp>
        <p:nvSpPr>
          <p:cNvPr id="1199" name="Google Shape;1199;p61"/>
          <p:cNvSpPr txBox="1"/>
          <p:nvPr/>
        </p:nvSpPr>
        <p:spPr>
          <a:xfrm>
            <a:off x="974520" y="3437577"/>
            <a:ext cx="1338829"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Legal Backing</a:t>
            </a:r>
            <a:endParaRPr sz="1500">
              <a:solidFill>
                <a:schemeClr val="dk1"/>
              </a:solidFill>
              <a:latin typeface="Lato"/>
              <a:ea typeface="Lato"/>
              <a:cs typeface="Lato"/>
              <a:sym typeface="Lato"/>
            </a:endParaRPr>
          </a:p>
        </p:txBody>
      </p:sp>
      <p:sp>
        <p:nvSpPr>
          <p:cNvPr id="1200" name="Google Shape;1200;p61"/>
          <p:cNvSpPr txBox="1"/>
          <p:nvPr/>
        </p:nvSpPr>
        <p:spPr>
          <a:xfrm>
            <a:off x="2980488" y="1904947"/>
            <a:ext cx="125547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Funding &amp;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Cost Sharing</a:t>
            </a:r>
            <a:endParaRPr sz="1500">
              <a:solidFill>
                <a:schemeClr val="dk1"/>
              </a:solidFill>
              <a:latin typeface="Lato"/>
              <a:ea typeface="Lato"/>
              <a:cs typeface="Lato"/>
              <a:sym typeface="Lato"/>
            </a:endParaRPr>
          </a:p>
        </p:txBody>
      </p:sp>
      <p:sp>
        <p:nvSpPr>
          <p:cNvPr id="1201" name="Google Shape;1201;p61"/>
          <p:cNvSpPr txBox="1"/>
          <p:nvPr/>
        </p:nvSpPr>
        <p:spPr>
          <a:xfrm>
            <a:off x="2996295" y="3437575"/>
            <a:ext cx="119936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Abattoir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Surveillance</a:t>
            </a:r>
            <a:endParaRPr sz="1500">
              <a:solidFill>
                <a:schemeClr val="dk1"/>
              </a:solidFill>
              <a:latin typeface="Lato"/>
              <a:ea typeface="Lato"/>
              <a:cs typeface="Lato"/>
              <a:sym typeface="Lato"/>
            </a:endParaRPr>
          </a:p>
        </p:txBody>
      </p:sp>
      <p:sp>
        <p:nvSpPr>
          <p:cNvPr id="1202" name="Google Shape;1202;p61"/>
          <p:cNvSpPr txBox="1"/>
          <p:nvPr/>
        </p:nvSpPr>
        <p:spPr>
          <a:xfrm>
            <a:off x="6665765" y="1929524"/>
            <a:ext cx="169309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Agreed Technical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Standards</a:t>
            </a:r>
            <a:endParaRPr sz="1500">
              <a:solidFill>
                <a:schemeClr val="dk1"/>
              </a:solidFill>
              <a:latin typeface="Lato"/>
              <a:ea typeface="Lato"/>
              <a:cs typeface="Lato"/>
              <a:sym typeface="Lato"/>
            </a:endParaRPr>
          </a:p>
        </p:txBody>
      </p:sp>
      <p:sp>
        <p:nvSpPr>
          <p:cNvPr id="1203" name="Google Shape;1203;p61"/>
          <p:cNvSpPr txBox="1"/>
          <p:nvPr/>
        </p:nvSpPr>
        <p:spPr>
          <a:xfrm>
            <a:off x="4910892" y="1904947"/>
            <a:ext cx="129875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Program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Management</a:t>
            </a:r>
            <a:endParaRPr sz="1500">
              <a:solidFill>
                <a:schemeClr val="dk1"/>
              </a:solidFill>
              <a:latin typeface="Lato"/>
              <a:ea typeface="Lato"/>
              <a:cs typeface="Lato"/>
              <a:sym typeface="Lato"/>
            </a:endParaRPr>
          </a:p>
        </p:txBody>
      </p:sp>
      <p:sp>
        <p:nvSpPr>
          <p:cNvPr id="1204" name="Google Shape;1204;p61"/>
          <p:cNvSpPr txBox="1"/>
          <p:nvPr/>
        </p:nvSpPr>
        <p:spPr>
          <a:xfrm>
            <a:off x="5143105" y="3437577"/>
            <a:ext cx="809838"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Tracing</a:t>
            </a:r>
            <a:endParaRPr sz="1500">
              <a:solidFill>
                <a:schemeClr val="dk1"/>
              </a:solidFill>
              <a:latin typeface="Lato"/>
              <a:ea typeface="Lato"/>
              <a:cs typeface="Lato"/>
              <a:sym typeface="Lato"/>
            </a:endParaRPr>
          </a:p>
        </p:txBody>
      </p:sp>
      <p:sp>
        <p:nvSpPr>
          <p:cNvPr id="1205" name="Google Shape;1205;p61"/>
          <p:cNvSpPr/>
          <p:nvPr/>
        </p:nvSpPr>
        <p:spPr>
          <a:xfrm>
            <a:off x="7373370" y="3205888"/>
            <a:ext cx="267401" cy="175158"/>
          </a:xfrm>
          <a:custGeom>
            <a:rect b="b" l="l" r="r" t="t"/>
            <a:pathLst>
              <a:path extrusionOk="0" h="84" w="128">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13">
              <a:solidFill>
                <a:schemeClr val="dk1"/>
              </a:solidFill>
              <a:latin typeface="Lato Light"/>
              <a:ea typeface="Lato Light"/>
              <a:cs typeface="Lato Light"/>
              <a:sym typeface="Lato Light"/>
            </a:endParaRPr>
          </a:p>
        </p:txBody>
      </p:sp>
      <p:sp>
        <p:nvSpPr>
          <p:cNvPr id="1206" name="Google Shape;1206;p61"/>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Lato"/>
              <a:buNone/>
            </a:pPr>
            <a:r>
              <a:rPr lang="en-US"/>
              <a:t>TB Eradication Success Factors</a:t>
            </a:r>
            <a:endParaRPr/>
          </a:p>
        </p:txBody>
      </p:sp>
      <p:cxnSp>
        <p:nvCxnSpPr>
          <p:cNvPr id="1207" name="Google Shape;1207;p61"/>
          <p:cNvCxnSpPr/>
          <p:nvPr/>
        </p:nvCxnSpPr>
        <p:spPr>
          <a:xfrm>
            <a:off x="3918913" y="949844"/>
            <a:ext cx="1532965" cy="0"/>
          </a:xfrm>
          <a:prstGeom prst="straightConnector1">
            <a:avLst/>
          </a:prstGeom>
          <a:noFill/>
          <a:ln cap="flat" cmpd="sng" w="9525">
            <a:solidFill>
              <a:srgbClr val="D8D8D8"/>
            </a:solidFill>
            <a:prstDash val="solid"/>
            <a:miter lim="800000"/>
            <a:headEnd len="sm" w="sm" type="none"/>
            <a:tailEnd len="sm" w="sm" type="none"/>
          </a:ln>
        </p:spPr>
      </p:cxnSp>
      <p:grpSp>
        <p:nvGrpSpPr>
          <p:cNvPr id="1208" name="Google Shape;1208;p61"/>
          <p:cNvGrpSpPr/>
          <p:nvPr/>
        </p:nvGrpSpPr>
        <p:grpSpPr>
          <a:xfrm flipH="1" rot="10800000">
            <a:off x="-1" y="4943474"/>
            <a:ext cx="9144000" cy="225423"/>
            <a:chOff x="76200" y="4476750"/>
            <a:chExt cx="6858000" cy="91440"/>
          </a:xfrm>
        </p:grpSpPr>
        <p:sp>
          <p:nvSpPr>
            <p:cNvPr id="1209" name="Google Shape;1209;p61"/>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10" name="Google Shape;1210;p61"/>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11" name="Google Shape;1211;p61"/>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12" name="Google Shape;1212;p61"/>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13" name="Google Shape;1213;p61"/>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grpSp>
        <p:nvGrpSpPr>
          <p:cNvPr id="1214" name="Google Shape;1214;p61"/>
          <p:cNvGrpSpPr/>
          <p:nvPr/>
        </p:nvGrpSpPr>
        <p:grpSpPr>
          <a:xfrm>
            <a:off x="5194444" y="2641474"/>
            <a:ext cx="692870" cy="692870"/>
            <a:chOff x="8360854" y="3875785"/>
            <a:chExt cx="923827" cy="923827"/>
          </a:xfrm>
        </p:grpSpPr>
        <p:sp>
          <p:nvSpPr>
            <p:cNvPr id="1215" name="Google Shape;1215;p61"/>
            <p:cNvSpPr/>
            <p:nvPr/>
          </p:nvSpPr>
          <p:spPr>
            <a:xfrm>
              <a:off x="8360854" y="3875785"/>
              <a:ext cx="923827" cy="9238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Network with solid fill" id="1216" name="Google Shape;1216;p61"/>
            <p:cNvPicPr preferRelativeResize="0"/>
            <p:nvPr/>
          </p:nvPicPr>
          <p:blipFill rotWithShape="1">
            <a:blip r:embed="rId3">
              <a:alphaModFix/>
            </a:blip>
            <a:srcRect b="0" l="0" r="0" t="0"/>
            <a:stretch/>
          </p:blipFill>
          <p:spPr>
            <a:xfrm>
              <a:off x="8417554" y="3899053"/>
              <a:ext cx="839034" cy="839034"/>
            </a:xfrm>
            <a:prstGeom prst="rect">
              <a:avLst/>
            </a:prstGeom>
            <a:noFill/>
            <a:ln>
              <a:noFill/>
            </a:ln>
          </p:spPr>
        </p:pic>
      </p:grpSp>
      <p:grpSp>
        <p:nvGrpSpPr>
          <p:cNvPr id="1217" name="Google Shape;1217;p61"/>
          <p:cNvGrpSpPr/>
          <p:nvPr/>
        </p:nvGrpSpPr>
        <p:grpSpPr>
          <a:xfrm>
            <a:off x="3242401" y="2641474"/>
            <a:ext cx="692870" cy="692870"/>
            <a:chOff x="5858244" y="3956121"/>
            <a:chExt cx="923827" cy="923827"/>
          </a:xfrm>
        </p:grpSpPr>
        <p:sp>
          <p:nvSpPr>
            <p:cNvPr id="1218" name="Google Shape;1218;p61"/>
            <p:cNvSpPr/>
            <p:nvPr/>
          </p:nvSpPr>
          <p:spPr>
            <a:xfrm>
              <a:off x="5858244" y="3956121"/>
              <a:ext cx="923827" cy="923827"/>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Magnifying glass with solid fill" id="1219" name="Google Shape;1219;p61"/>
            <p:cNvPicPr preferRelativeResize="0"/>
            <p:nvPr/>
          </p:nvPicPr>
          <p:blipFill rotWithShape="1">
            <a:blip r:embed="rId4">
              <a:alphaModFix/>
            </a:blip>
            <a:srcRect b="0" l="0" r="0" t="0"/>
            <a:stretch/>
          </p:blipFill>
          <p:spPr>
            <a:xfrm>
              <a:off x="5933857" y="4050183"/>
              <a:ext cx="731243" cy="731243"/>
            </a:xfrm>
            <a:prstGeom prst="rect">
              <a:avLst/>
            </a:prstGeom>
            <a:noFill/>
            <a:ln>
              <a:noFill/>
            </a:ln>
          </p:spPr>
        </p:pic>
      </p:grpSp>
      <p:grpSp>
        <p:nvGrpSpPr>
          <p:cNvPr id="1220" name="Google Shape;1220;p61"/>
          <p:cNvGrpSpPr/>
          <p:nvPr/>
        </p:nvGrpSpPr>
        <p:grpSpPr>
          <a:xfrm>
            <a:off x="1290358" y="2641474"/>
            <a:ext cx="692870" cy="692870"/>
            <a:chOff x="3246298" y="3956121"/>
            <a:chExt cx="923827" cy="923827"/>
          </a:xfrm>
        </p:grpSpPr>
        <p:sp>
          <p:nvSpPr>
            <p:cNvPr id="1221" name="Google Shape;1221;p61"/>
            <p:cNvSpPr/>
            <p:nvPr/>
          </p:nvSpPr>
          <p:spPr>
            <a:xfrm>
              <a:off x="3246298" y="3956121"/>
              <a:ext cx="923827" cy="92382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Scales of justice with solid fill" id="1222" name="Google Shape;1222;p61"/>
            <p:cNvPicPr preferRelativeResize="0"/>
            <p:nvPr/>
          </p:nvPicPr>
          <p:blipFill rotWithShape="1">
            <a:blip r:embed="rId5">
              <a:alphaModFix/>
            </a:blip>
            <a:srcRect b="0" l="0" r="0" t="0"/>
            <a:stretch/>
          </p:blipFill>
          <p:spPr>
            <a:xfrm>
              <a:off x="3288694" y="3998517"/>
              <a:ext cx="839034" cy="839034"/>
            </a:xfrm>
            <a:prstGeom prst="rect">
              <a:avLst/>
            </a:prstGeom>
            <a:noFill/>
            <a:ln>
              <a:noFill/>
            </a:ln>
          </p:spPr>
        </p:pic>
      </p:grpSp>
      <p:grpSp>
        <p:nvGrpSpPr>
          <p:cNvPr id="1223" name="Google Shape;1223;p61"/>
          <p:cNvGrpSpPr/>
          <p:nvPr/>
        </p:nvGrpSpPr>
        <p:grpSpPr>
          <a:xfrm>
            <a:off x="5194444" y="1115563"/>
            <a:ext cx="692870" cy="692870"/>
            <a:chOff x="7031517" y="1903954"/>
            <a:chExt cx="923827" cy="923827"/>
          </a:xfrm>
        </p:grpSpPr>
        <p:sp>
          <p:nvSpPr>
            <p:cNvPr id="1224" name="Google Shape;1224;p61"/>
            <p:cNvSpPr/>
            <p:nvPr/>
          </p:nvSpPr>
          <p:spPr>
            <a:xfrm>
              <a:off x="7031517" y="1903954"/>
              <a:ext cx="923827" cy="9238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Management with solid fill" id="1225" name="Google Shape;1225;p61"/>
            <p:cNvPicPr preferRelativeResize="0"/>
            <p:nvPr/>
          </p:nvPicPr>
          <p:blipFill rotWithShape="1">
            <a:blip r:embed="rId6">
              <a:alphaModFix/>
            </a:blip>
            <a:srcRect b="0" l="0" r="0" t="0"/>
            <a:stretch/>
          </p:blipFill>
          <p:spPr>
            <a:xfrm>
              <a:off x="7088966" y="1921539"/>
              <a:ext cx="820668" cy="820668"/>
            </a:xfrm>
            <a:prstGeom prst="rect">
              <a:avLst/>
            </a:prstGeom>
            <a:noFill/>
            <a:ln>
              <a:noFill/>
            </a:ln>
          </p:spPr>
        </p:pic>
      </p:grpSp>
      <p:grpSp>
        <p:nvGrpSpPr>
          <p:cNvPr id="1226" name="Google Shape;1226;p61"/>
          <p:cNvGrpSpPr/>
          <p:nvPr/>
        </p:nvGrpSpPr>
        <p:grpSpPr>
          <a:xfrm>
            <a:off x="7146487" y="1115563"/>
            <a:ext cx="692870" cy="692870"/>
            <a:chOff x="9528648" y="1903954"/>
            <a:chExt cx="923827" cy="923827"/>
          </a:xfrm>
        </p:grpSpPr>
        <p:sp>
          <p:nvSpPr>
            <p:cNvPr id="1227" name="Google Shape;1227;p61"/>
            <p:cNvSpPr/>
            <p:nvPr/>
          </p:nvSpPr>
          <p:spPr>
            <a:xfrm>
              <a:off x="9528648" y="1903954"/>
              <a:ext cx="923827" cy="923827"/>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Clipboard with solid fill" id="1228" name="Google Shape;1228;p61"/>
            <p:cNvPicPr preferRelativeResize="0"/>
            <p:nvPr/>
          </p:nvPicPr>
          <p:blipFill rotWithShape="1">
            <a:blip r:embed="rId7">
              <a:alphaModFix/>
            </a:blip>
            <a:srcRect b="0" l="0" r="0" t="0"/>
            <a:stretch/>
          </p:blipFill>
          <p:spPr>
            <a:xfrm>
              <a:off x="9594851" y="1919786"/>
              <a:ext cx="829141" cy="829141"/>
            </a:xfrm>
            <a:prstGeom prst="rect">
              <a:avLst/>
            </a:prstGeom>
            <a:noFill/>
            <a:ln>
              <a:noFill/>
            </a:ln>
          </p:spPr>
        </p:pic>
      </p:grpSp>
      <p:grpSp>
        <p:nvGrpSpPr>
          <p:cNvPr id="1229" name="Google Shape;1229;p61"/>
          <p:cNvGrpSpPr/>
          <p:nvPr/>
        </p:nvGrpSpPr>
        <p:grpSpPr>
          <a:xfrm>
            <a:off x="3242401" y="1115563"/>
            <a:ext cx="692870" cy="692870"/>
            <a:chOff x="4528907" y="1903954"/>
            <a:chExt cx="923827" cy="923827"/>
          </a:xfrm>
        </p:grpSpPr>
        <p:sp>
          <p:nvSpPr>
            <p:cNvPr id="1230" name="Google Shape;1230;p61"/>
            <p:cNvSpPr/>
            <p:nvPr/>
          </p:nvSpPr>
          <p:spPr>
            <a:xfrm>
              <a:off x="4528907" y="1903954"/>
              <a:ext cx="923827" cy="9238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Money with solid fill" id="1231" name="Google Shape;1231;p61"/>
            <p:cNvPicPr preferRelativeResize="0"/>
            <p:nvPr/>
          </p:nvPicPr>
          <p:blipFill rotWithShape="1">
            <a:blip r:embed="rId8">
              <a:alphaModFix/>
            </a:blip>
            <a:srcRect b="0" l="0" r="0" t="0"/>
            <a:stretch/>
          </p:blipFill>
          <p:spPr>
            <a:xfrm>
              <a:off x="4611115" y="1959386"/>
              <a:ext cx="759409" cy="759409"/>
            </a:xfrm>
            <a:prstGeom prst="rect">
              <a:avLst/>
            </a:prstGeom>
            <a:noFill/>
            <a:ln>
              <a:noFill/>
            </a:ln>
          </p:spPr>
        </p:pic>
      </p:grpSp>
      <p:grpSp>
        <p:nvGrpSpPr>
          <p:cNvPr id="1232" name="Google Shape;1232;p61"/>
          <p:cNvGrpSpPr/>
          <p:nvPr/>
        </p:nvGrpSpPr>
        <p:grpSpPr>
          <a:xfrm>
            <a:off x="1290358" y="1115561"/>
            <a:ext cx="692870" cy="727374"/>
            <a:chOff x="1916961" y="1903954"/>
            <a:chExt cx="923827" cy="969832"/>
          </a:xfrm>
        </p:grpSpPr>
        <p:sp>
          <p:nvSpPr>
            <p:cNvPr id="1233" name="Google Shape;1233;p61"/>
            <p:cNvSpPr/>
            <p:nvPr/>
          </p:nvSpPr>
          <p:spPr>
            <a:xfrm>
              <a:off x="1916961" y="1903954"/>
              <a:ext cx="923827" cy="92382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Handshake with solid fill" id="1234" name="Google Shape;1234;p61"/>
            <p:cNvPicPr preferRelativeResize="0"/>
            <p:nvPr/>
          </p:nvPicPr>
          <p:blipFill rotWithShape="1">
            <a:blip r:embed="rId9">
              <a:alphaModFix/>
            </a:blip>
            <a:srcRect b="0" l="0" r="0" t="0"/>
            <a:stretch/>
          </p:blipFill>
          <p:spPr>
            <a:xfrm>
              <a:off x="1926388" y="1959386"/>
              <a:ext cx="914400" cy="914400"/>
            </a:xfrm>
            <a:prstGeom prst="rect">
              <a:avLst/>
            </a:prstGeom>
            <a:noFill/>
            <a:ln>
              <a:noFill/>
            </a:ln>
          </p:spPr>
        </p:pic>
      </p:grpSp>
      <p:grpSp>
        <p:nvGrpSpPr>
          <p:cNvPr id="1235" name="Google Shape;1235;p61"/>
          <p:cNvGrpSpPr/>
          <p:nvPr/>
        </p:nvGrpSpPr>
        <p:grpSpPr>
          <a:xfrm>
            <a:off x="7146487" y="2641474"/>
            <a:ext cx="692870" cy="692870"/>
            <a:chOff x="9932002" y="3982371"/>
            <a:chExt cx="923827" cy="923827"/>
          </a:xfrm>
        </p:grpSpPr>
        <p:sp>
          <p:nvSpPr>
            <p:cNvPr id="1236" name="Google Shape;1236;p61"/>
            <p:cNvSpPr/>
            <p:nvPr/>
          </p:nvSpPr>
          <p:spPr>
            <a:xfrm>
              <a:off x="9932002" y="3982371"/>
              <a:ext cx="923827" cy="9238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Warning with solid fill" id="1237" name="Google Shape;1237;p61"/>
            <p:cNvPicPr preferRelativeResize="0"/>
            <p:nvPr/>
          </p:nvPicPr>
          <p:blipFill rotWithShape="1">
            <a:blip r:embed="rId10">
              <a:alphaModFix/>
            </a:blip>
            <a:srcRect b="0" l="0" r="0" t="0"/>
            <a:stretch/>
          </p:blipFill>
          <p:spPr>
            <a:xfrm>
              <a:off x="10048366" y="4045740"/>
              <a:ext cx="691097" cy="691097"/>
            </a:xfrm>
            <a:prstGeom prst="rect">
              <a:avLst/>
            </a:prstGeom>
            <a:noFill/>
            <a:ln>
              <a:noFill/>
            </a:ln>
          </p:spPr>
        </p:pic>
      </p:grpSp>
      <p:sp>
        <p:nvSpPr>
          <p:cNvPr id="1238" name="Google Shape;1238;p61"/>
          <p:cNvSpPr txBox="1"/>
          <p:nvPr/>
        </p:nvSpPr>
        <p:spPr>
          <a:xfrm>
            <a:off x="6811136" y="3437577"/>
            <a:ext cx="1406154"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Strict Controls</a:t>
            </a:r>
            <a:endParaRPr sz="1500">
              <a:solidFill>
                <a:schemeClr val="dk1"/>
              </a:solidFill>
              <a:latin typeface="Lato"/>
              <a:ea typeface="Lato"/>
              <a:cs typeface="Lato"/>
              <a:sym typeface="Lato"/>
            </a:endParaRPr>
          </a:p>
        </p:txBody>
      </p:sp>
      <p:sp>
        <p:nvSpPr>
          <p:cNvPr id="1239" name="Google Shape;1239;p61"/>
          <p:cNvSpPr/>
          <p:nvPr/>
        </p:nvSpPr>
        <p:spPr>
          <a:xfrm>
            <a:off x="6480156" y="3703035"/>
            <a:ext cx="2025528" cy="1223412"/>
          </a:xfrm>
          <a:prstGeom prst="rect">
            <a:avLst/>
          </a:prstGeom>
          <a:noFill/>
          <a:ln>
            <a:noFill/>
          </a:ln>
        </p:spPr>
        <p:txBody>
          <a:bodyPr anchorCtr="0" anchor="t" bIns="45700" lIns="91425" spcFirstLastPara="1" rIns="91425" wrap="square" tIns="45700">
            <a:spAutoFit/>
          </a:bodyPr>
          <a:lstStyle/>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Testing</a:t>
            </a:r>
            <a:endParaRPr/>
          </a:p>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Movement controls based on status</a:t>
            </a:r>
            <a:endParaRPr/>
          </a:p>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Targeted depopulation (residual infection)</a:t>
            </a:r>
            <a:endParaRPr/>
          </a:p>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Compensation and subsidies for affected farmers</a:t>
            </a:r>
            <a:endParaRPr sz="1050">
              <a:solidFill>
                <a:schemeClr val="dk1"/>
              </a:solidFill>
              <a:latin typeface="Lato Light"/>
              <a:ea typeface="Lato Light"/>
              <a:cs typeface="Lato Light"/>
              <a:sym typeface="Lato Light"/>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8"/>
                                        </p:tgtEl>
                                        <p:attrNameLst>
                                          <p:attrName>style.visibility</p:attrName>
                                        </p:attrNameLst>
                                      </p:cBhvr>
                                      <p:to>
                                        <p:strVal val="visible"/>
                                      </p:to>
                                    </p:set>
                                    <p:animEffect filter="fade" transition="in">
                                      <p:cBhvr>
                                        <p:cTn dur="500"/>
                                        <p:tgtEl>
                                          <p:spTgt spid="11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0"/>
                                        </p:tgtEl>
                                        <p:attrNameLst>
                                          <p:attrName>style.visibility</p:attrName>
                                        </p:attrNameLst>
                                      </p:cBhvr>
                                      <p:to>
                                        <p:strVal val="visible"/>
                                      </p:to>
                                    </p:set>
                                    <p:animEffect filter="fade" transition="in">
                                      <p:cBhvr>
                                        <p:cTn dur="500"/>
                                        <p:tgtEl>
                                          <p:spTgt spid="12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3"/>
                                        </p:tgtEl>
                                        <p:attrNameLst>
                                          <p:attrName>style.visibility</p:attrName>
                                        </p:attrNameLst>
                                      </p:cBhvr>
                                      <p:to>
                                        <p:strVal val="visible"/>
                                      </p:to>
                                    </p:set>
                                    <p:animEffect filter="fade" transition="in">
                                      <p:cBhvr>
                                        <p:cTn dur="500"/>
                                        <p:tgtEl>
                                          <p:spTgt spid="1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2"/>
                                        </p:tgtEl>
                                        <p:attrNameLst>
                                          <p:attrName>style.visibility</p:attrName>
                                        </p:attrNameLst>
                                      </p:cBhvr>
                                      <p:to>
                                        <p:strVal val="visible"/>
                                      </p:to>
                                    </p:set>
                                    <p:animEffect filter="fade" transition="in">
                                      <p:cBhvr>
                                        <p:cTn dur="500"/>
                                        <p:tgtEl>
                                          <p:spTgt spid="12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9"/>
                                        </p:tgtEl>
                                        <p:attrNameLst>
                                          <p:attrName>style.visibility</p:attrName>
                                        </p:attrNameLst>
                                      </p:cBhvr>
                                      <p:to>
                                        <p:strVal val="visible"/>
                                      </p:to>
                                    </p:set>
                                    <p:animEffect filter="fade" transition="in">
                                      <p:cBhvr>
                                        <p:cTn dur="500"/>
                                        <p:tgtEl>
                                          <p:spTgt spid="1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1"/>
                                        </p:tgtEl>
                                        <p:attrNameLst>
                                          <p:attrName>style.visibility</p:attrName>
                                        </p:attrNameLst>
                                      </p:cBhvr>
                                      <p:to>
                                        <p:strVal val="visible"/>
                                      </p:to>
                                    </p:set>
                                    <p:animEffect filter="fade" transition="in">
                                      <p:cBhvr>
                                        <p:cTn dur="500"/>
                                        <p:tgtEl>
                                          <p:spTgt spid="12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4"/>
                                        </p:tgtEl>
                                        <p:attrNameLst>
                                          <p:attrName>style.visibility</p:attrName>
                                        </p:attrNameLst>
                                      </p:cBhvr>
                                      <p:to>
                                        <p:strVal val="visible"/>
                                      </p:to>
                                    </p:set>
                                    <p:animEffect filter="fade" transition="in">
                                      <p:cBhvr>
                                        <p:cTn dur="500"/>
                                        <p:tgtEl>
                                          <p:spTgt spid="12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500"/>
                                        <p:tgtEl>
                                          <p:spTgt spid="1238"/>
                                        </p:tgtEl>
                                      </p:cBhvr>
                                    </p:animEffect>
                                  </p:childTnLst>
                                </p:cTn>
                              </p:par>
                              <p:par>
                                <p:cTn fill="hold" nodeType="withEffect" presetClass="entr" presetID="10" presetSubtype="0">
                                  <p:stCondLst>
                                    <p:cond delay="0"/>
                                  </p:stCondLst>
                                  <p:childTnLst>
                                    <p:set>
                                      <p:cBhvr>
                                        <p:cTn dur="1" fill="hold">
                                          <p:stCondLst>
                                            <p:cond delay="0"/>
                                          </p:stCondLst>
                                        </p:cTn>
                                        <p:tgtEl>
                                          <p:spTgt spid="1239"/>
                                        </p:tgtEl>
                                        <p:attrNameLst>
                                          <p:attrName>style.visibility</p:attrName>
                                        </p:attrNameLst>
                                      </p:cBhvr>
                                      <p:to>
                                        <p:strVal val="visible"/>
                                      </p:to>
                                    </p:set>
                                    <p:animEffect filter="fade" transition="in">
                                      <p:cBhvr>
                                        <p:cTn dur="500"/>
                                        <p:tgtEl>
                                          <p:spTgt spid="12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4" name="Shape 1244"/>
        <p:cNvGrpSpPr/>
        <p:nvPr/>
      </p:nvGrpSpPr>
      <p:grpSpPr>
        <a:xfrm>
          <a:off x="0" y="0"/>
          <a:ext cx="0" cy="0"/>
          <a:chOff x="0" y="0"/>
          <a:chExt cx="0" cy="0"/>
        </a:xfrm>
      </p:grpSpPr>
      <p:sp>
        <p:nvSpPr>
          <p:cNvPr id="1245" name="Google Shape;1245;p62"/>
          <p:cNvSpPr txBox="1"/>
          <p:nvPr/>
        </p:nvSpPr>
        <p:spPr>
          <a:xfrm>
            <a:off x="564375" y="1884823"/>
            <a:ext cx="2183611"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Industry &amp; Government</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Commitment</a:t>
            </a:r>
            <a:endParaRPr sz="1500">
              <a:solidFill>
                <a:schemeClr val="dk1"/>
              </a:solidFill>
              <a:latin typeface="Lato"/>
              <a:ea typeface="Lato"/>
              <a:cs typeface="Lato"/>
              <a:sym typeface="Lato"/>
            </a:endParaRPr>
          </a:p>
        </p:txBody>
      </p:sp>
      <p:sp>
        <p:nvSpPr>
          <p:cNvPr id="1246" name="Google Shape;1246;p62"/>
          <p:cNvSpPr txBox="1"/>
          <p:nvPr/>
        </p:nvSpPr>
        <p:spPr>
          <a:xfrm>
            <a:off x="974520" y="3437577"/>
            <a:ext cx="1338829"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Legal Backing</a:t>
            </a:r>
            <a:endParaRPr sz="1500">
              <a:solidFill>
                <a:schemeClr val="dk1"/>
              </a:solidFill>
              <a:latin typeface="Lato"/>
              <a:ea typeface="Lato"/>
              <a:cs typeface="Lato"/>
              <a:sym typeface="Lato"/>
            </a:endParaRPr>
          </a:p>
        </p:txBody>
      </p:sp>
      <p:sp>
        <p:nvSpPr>
          <p:cNvPr id="1247" name="Google Shape;1247;p62"/>
          <p:cNvSpPr txBox="1"/>
          <p:nvPr/>
        </p:nvSpPr>
        <p:spPr>
          <a:xfrm>
            <a:off x="2980488" y="1904947"/>
            <a:ext cx="125547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Funding &amp;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Cost Sharing</a:t>
            </a:r>
            <a:endParaRPr sz="1500">
              <a:solidFill>
                <a:schemeClr val="dk1"/>
              </a:solidFill>
              <a:latin typeface="Lato"/>
              <a:ea typeface="Lato"/>
              <a:cs typeface="Lato"/>
              <a:sym typeface="Lato"/>
            </a:endParaRPr>
          </a:p>
        </p:txBody>
      </p:sp>
      <p:sp>
        <p:nvSpPr>
          <p:cNvPr id="1248" name="Google Shape;1248;p62"/>
          <p:cNvSpPr txBox="1"/>
          <p:nvPr/>
        </p:nvSpPr>
        <p:spPr>
          <a:xfrm>
            <a:off x="2996295" y="3437575"/>
            <a:ext cx="1199367"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Abattoir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Surveillance</a:t>
            </a:r>
            <a:endParaRPr sz="1500">
              <a:solidFill>
                <a:schemeClr val="dk1"/>
              </a:solidFill>
              <a:latin typeface="Lato"/>
              <a:ea typeface="Lato"/>
              <a:cs typeface="Lato"/>
              <a:sym typeface="Lato"/>
            </a:endParaRPr>
          </a:p>
        </p:txBody>
      </p:sp>
      <p:sp>
        <p:nvSpPr>
          <p:cNvPr id="1249" name="Google Shape;1249;p62"/>
          <p:cNvSpPr txBox="1"/>
          <p:nvPr/>
        </p:nvSpPr>
        <p:spPr>
          <a:xfrm>
            <a:off x="6665765" y="1929524"/>
            <a:ext cx="1693092"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Agreed Technical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Standards</a:t>
            </a:r>
            <a:endParaRPr sz="1500">
              <a:solidFill>
                <a:schemeClr val="dk1"/>
              </a:solidFill>
              <a:latin typeface="Lato"/>
              <a:ea typeface="Lato"/>
              <a:cs typeface="Lato"/>
              <a:sym typeface="Lato"/>
            </a:endParaRPr>
          </a:p>
        </p:txBody>
      </p:sp>
      <p:sp>
        <p:nvSpPr>
          <p:cNvPr id="1250" name="Google Shape;1250;p62"/>
          <p:cNvSpPr txBox="1"/>
          <p:nvPr/>
        </p:nvSpPr>
        <p:spPr>
          <a:xfrm>
            <a:off x="4910892" y="1904947"/>
            <a:ext cx="1298753" cy="5539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Program </a:t>
            </a:r>
            <a:endParaRPr/>
          </a:p>
          <a:p>
            <a:pPr indent="0" lvl="0" marL="0" marR="0" rtl="0" algn="ctr">
              <a:spcBef>
                <a:spcPts val="0"/>
              </a:spcBef>
              <a:spcAft>
                <a:spcPts val="0"/>
              </a:spcAft>
              <a:buNone/>
            </a:pPr>
            <a:r>
              <a:rPr lang="en-US" sz="1500">
                <a:solidFill>
                  <a:schemeClr val="dk1"/>
                </a:solidFill>
                <a:latin typeface="Lato"/>
                <a:ea typeface="Lato"/>
                <a:cs typeface="Lato"/>
                <a:sym typeface="Lato"/>
              </a:rPr>
              <a:t>Management</a:t>
            </a:r>
            <a:endParaRPr sz="1500">
              <a:solidFill>
                <a:schemeClr val="dk1"/>
              </a:solidFill>
              <a:latin typeface="Lato"/>
              <a:ea typeface="Lato"/>
              <a:cs typeface="Lato"/>
              <a:sym typeface="Lato"/>
            </a:endParaRPr>
          </a:p>
        </p:txBody>
      </p:sp>
      <p:sp>
        <p:nvSpPr>
          <p:cNvPr id="1251" name="Google Shape;1251;p62"/>
          <p:cNvSpPr txBox="1"/>
          <p:nvPr/>
        </p:nvSpPr>
        <p:spPr>
          <a:xfrm>
            <a:off x="5143105" y="3437577"/>
            <a:ext cx="809838"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Tracing</a:t>
            </a:r>
            <a:endParaRPr sz="1500">
              <a:solidFill>
                <a:schemeClr val="dk1"/>
              </a:solidFill>
              <a:latin typeface="Lato"/>
              <a:ea typeface="Lato"/>
              <a:cs typeface="Lato"/>
              <a:sym typeface="Lato"/>
            </a:endParaRPr>
          </a:p>
        </p:txBody>
      </p:sp>
      <p:sp>
        <p:nvSpPr>
          <p:cNvPr id="1252" name="Google Shape;1252;p62"/>
          <p:cNvSpPr/>
          <p:nvPr/>
        </p:nvSpPr>
        <p:spPr>
          <a:xfrm>
            <a:off x="7373370" y="3205888"/>
            <a:ext cx="267401" cy="175158"/>
          </a:xfrm>
          <a:custGeom>
            <a:rect b="b" l="l" r="r" t="t"/>
            <a:pathLst>
              <a:path extrusionOk="0" h="84" w="128">
                <a:moveTo>
                  <a:pt x="112" y="0"/>
                </a:moveTo>
                <a:cubicBezTo>
                  <a:pt x="16" y="0"/>
                  <a:pt x="16" y="0"/>
                  <a:pt x="16" y="0"/>
                </a:cubicBezTo>
                <a:cubicBezTo>
                  <a:pt x="7" y="0"/>
                  <a:pt x="0" y="7"/>
                  <a:pt x="0" y="16"/>
                </a:cubicBezTo>
                <a:cubicBezTo>
                  <a:pt x="0" y="68"/>
                  <a:pt x="0" y="68"/>
                  <a:pt x="0" y="68"/>
                </a:cubicBezTo>
                <a:cubicBezTo>
                  <a:pt x="0" y="77"/>
                  <a:pt x="7" y="84"/>
                  <a:pt x="16" y="84"/>
                </a:cubicBezTo>
                <a:cubicBezTo>
                  <a:pt x="112" y="84"/>
                  <a:pt x="112" y="84"/>
                  <a:pt x="112" y="84"/>
                </a:cubicBezTo>
                <a:cubicBezTo>
                  <a:pt x="121" y="84"/>
                  <a:pt x="128" y="77"/>
                  <a:pt x="128" y="68"/>
                </a:cubicBezTo>
                <a:cubicBezTo>
                  <a:pt x="128" y="16"/>
                  <a:pt x="128" y="16"/>
                  <a:pt x="128" y="16"/>
                </a:cubicBezTo>
                <a:cubicBezTo>
                  <a:pt x="128" y="7"/>
                  <a:pt x="121" y="0"/>
                  <a:pt x="112" y="0"/>
                </a:cubicBezTo>
                <a:close/>
                <a:moveTo>
                  <a:pt x="8" y="21"/>
                </a:moveTo>
                <a:cubicBezTo>
                  <a:pt x="36" y="42"/>
                  <a:pt x="36" y="42"/>
                  <a:pt x="36" y="42"/>
                </a:cubicBezTo>
                <a:cubicBezTo>
                  <a:pt x="8" y="63"/>
                  <a:pt x="8" y="63"/>
                  <a:pt x="8" y="63"/>
                </a:cubicBezTo>
                <a:lnTo>
                  <a:pt x="8" y="21"/>
                </a:lnTo>
                <a:close/>
                <a:moveTo>
                  <a:pt x="120" y="68"/>
                </a:moveTo>
                <a:cubicBezTo>
                  <a:pt x="120" y="72"/>
                  <a:pt x="116" y="76"/>
                  <a:pt x="112" y="76"/>
                </a:cubicBezTo>
                <a:cubicBezTo>
                  <a:pt x="16" y="76"/>
                  <a:pt x="16" y="76"/>
                  <a:pt x="16" y="76"/>
                </a:cubicBezTo>
                <a:cubicBezTo>
                  <a:pt x="12" y="76"/>
                  <a:pt x="8" y="72"/>
                  <a:pt x="8" y="68"/>
                </a:cubicBezTo>
                <a:cubicBezTo>
                  <a:pt x="39" y="45"/>
                  <a:pt x="39" y="45"/>
                  <a:pt x="39" y="45"/>
                </a:cubicBezTo>
                <a:cubicBezTo>
                  <a:pt x="57" y="58"/>
                  <a:pt x="57" y="58"/>
                  <a:pt x="57" y="58"/>
                </a:cubicBezTo>
                <a:cubicBezTo>
                  <a:pt x="59" y="59"/>
                  <a:pt x="61" y="60"/>
                  <a:pt x="64" y="60"/>
                </a:cubicBezTo>
                <a:cubicBezTo>
                  <a:pt x="67" y="60"/>
                  <a:pt x="69" y="59"/>
                  <a:pt x="71" y="58"/>
                </a:cubicBezTo>
                <a:cubicBezTo>
                  <a:pt x="89" y="45"/>
                  <a:pt x="89" y="45"/>
                  <a:pt x="89" y="45"/>
                </a:cubicBezTo>
                <a:cubicBezTo>
                  <a:pt x="120" y="68"/>
                  <a:pt x="120" y="68"/>
                  <a:pt x="120" y="68"/>
                </a:cubicBezTo>
                <a:close/>
                <a:moveTo>
                  <a:pt x="120" y="63"/>
                </a:moveTo>
                <a:cubicBezTo>
                  <a:pt x="92" y="42"/>
                  <a:pt x="92" y="42"/>
                  <a:pt x="92" y="42"/>
                </a:cubicBezTo>
                <a:cubicBezTo>
                  <a:pt x="120" y="21"/>
                  <a:pt x="120" y="21"/>
                  <a:pt x="120" y="21"/>
                </a:cubicBezTo>
                <a:lnTo>
                  <a:pt x="120" y="63"/>
                </a:lnTo>
                <a:close/>
                <a:moveTo>
                  <a:pt x="69" y="54"/>
                </a:moveTo>
                <a:cubicBezTo>
                  <a:pt x="67" y="55"/>
                  <a:pt x="66" y="56"/>
                  <a:pt x="64" y="56"/>
                </a:cubicBezTo>
                <a:cubicBezTo>
                  <a:pt x="62" y="56"/>
                  <a:pt x="61" y="55"/>
                  <a:pt x="59" y="54"/>
                </a:cubicBezTo>
                <a:cubicBezTo>
                  <a:pt x="43" y="42"/>
                  <a:pt x="43" y="42"/>
                  <a:pt x="43" y="42"/>
                </a:cubicBezTo>
                <a:cubicBezTo>
                  <a:pt x="39" y="40"/>
                  <a:pt x="39" y="40"/>
                  <a:pt x="39" y="40"/>
                </a:cubicBezTo>
                <a:cubicBezTo>
                  <a:pt x="8" y="16"/>
                  <a:pt x="8" y="16"/>
                  <a:pt x="8" y="16"/>
                </a:cubicBezTo>
                <a:cubicBezTo>
                  <a:pt x="8" y="16"/>
                  <a:pt x="8" y="16"/>
                  <a:pt x="8" y="16"/>
                </a:cubicBezTo>
                <a:cubicBezTo>
                  <a:pt x="8" y="12"/>
                  <a:pt x="12" y="8"/>
                  <a:pt x="16" y="8"/>
                </a:cubicBezTo>
                <a:cubicBezTo>
                  <a:pt x="112" y="8"/>
                  <a:pt x="112" y="8"/>
                  <a:pt x="112" y="8"/>
                </a:cubicBezTo>
                <a:cubicBezTo>
                  <a:pt x="116" y="8"/>
                  <a:pt x="120" y="12"/>
                  <a:pt x="120" y="16"/>
                </a:cubicBezTo>
                <a:lnTo>
                  <a:pt x="69" y="54"/>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013">
              <a:solidFill>
                <a:schemeClr val="dk1"/>
              </a:solidFill>
              <a:latin typeface="Lato Light"/>
              <a:ea typeface="Lato Light"/>
              <a:cs typeface="Lato Light"/>
              <a:sym typeface="Lato Light"/>
            </a:endParaRPr>
          </a:p>
        </p:txBody>
      </p:sp>
      <p:sp>
        <p:nvSpPr>
          <p:cNvPr id="1253" name="Google Shape;1253;p62"/>
          <p:cNvSpPr txBox="1"/>
          <p:nvPr>
            <p:ph type="title"/>
          </p:nvPr>
        </p:nvSpPr>
        <p:spPr>
          <a:xfrm>
            <a:off x="352841" y="343558"/>
            <a:ext cx="8517834" cy="42189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Lato"/>
              <a:buNone/>
            </a:pPr>
            <a:r>
              <a:rPr lang="en-US"/>
              <a:t>Challenges</a:t>
            </a:r>
            <a:endParaRPr/>
          </a:p>
        </p:txBody>
      </p:sp>
      <p:cxnSp>
        <p:nvCxnSpPr>
          <p:cNvPr id="1254" name="Google Shape;1254;p62"/>
          <p:cNvCxnSpPr/>
          <p:nvPr/>
        </p:nvCxnSpPr>
        <p:spPr>
          <a:xfrm>
            <a:off x="3918913" y="949844"/>
            <a:ext cx="1532965" cy="0"/>
          </a:xfrm>
          <a:prstGeom prst="straightConnector1">
            <a:avLst/>
          </a:prstGeom>
          <a:noFill/>
          <a:ln cap="flat" cmpd="sng" w="9525">
            <a:solidFill>
              <a:srgbClr val="D8D8D8"/>
            </a:solidFill>
            <a:prstDash val="solid"/>
            <a:miter lim="800000"/>
            <a:headEnd len="sm" w="sm" type="none"/>
            <a:tailEnd len="sm" w="sm" type="none"/>
          </a:ln>
        </p:spPr>
      </p:cxnSp>
      <p:grpSp>
        <p:nvGrpSpPr>
          <p:cNvPr id="1255" name="Google Shape;1255;p62"/>
          <p:cNvGrpSpPr/>
          <p:nvPr/>
        </p:nvGrpSpPr>
        <p:grpSpPr>
          <a:xfrm flipH="1" rot="10800000">
            <a:off x="-1" y="4943474"/>
            <a:ext cx="9144000" cy="225423"/>
            <a:chOff x="76200" y="4476750"/>
            <a:chExt cx="6858000" cy="91440"/>
          </a:xfrm>
        </p:grpSpPr>
        <p:sp>
          <p:nvSpPr>
            <p:cNvPr id="1256" name="Google Shape;1256;p62"/>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57" name="Google Shape;1257;p62"/>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58" name="Google Shape;1258;p62"/>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59" name="Google Shape;1259;p62"/>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60" name="Google Shape;1260;p62"/>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grpSp>
        <p:nvGrpSpPr>
          <p:cNvPr id="1261" name="Google Shape;1261;p62"/>
          <p:cNvGrpSpPr/>
          <p:nvPr/>
        </p:nvGrpSpPr>
        <p:grpSpPr>
          <a:xfrm>
            <a:off x="5194444" y="2641474"/>
            <a:ext cx="692870" cy="692870"/>
            <a:chOff x="8360854" y="3875785"/>
            <a:chExt cx="923827" cy="923827"/>
          </a:xfrm>
        </p:grpSpPr>
        <p:sp>
          <p:nvSpPr>
            <p:cNvPr id="1262" name="Google Shape;1262;p62"/>
            <p:cNvSpPr/>
            <p:nvPr/>
          </p:nvSpPr>
          <p:spPr>
            <a:xfrm>
              <a:off x="8360854" y="3875785"/>
              <a:ext cx="923827" cy="9238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Network with solid fill" id="1263" name="Google Shape;1263;p62"/>
            <p:cNvPicPr preferRelativeResize="0"/>
            <p:nvPr/>
          </p:nvPicPr>
          <p:blipFill rotWithShape="1">
            <a:blip r:embed="rId3">
              <a:alphaModFix/>
            </a:blip>
            <a:srcRect b="0" l="0" r="0" t="0"/>
            <a:stretch/>
          </p:blipFill>
          <p:spPr>
            <a:xfrm>
              <a:off x="8417554" y="3899053"/>
              <a:ext cx="839034" cy="839034"/>
            </a:xfrm>
            <a:prstGeom prst="rect">
              <a:avLst/>
            </a:prstGeom>
            <a:noFill/>
            <a:ln>
              <a:noFill/>
            </a:ln>
          </p:spPr>
        </p:pic>
      </p:grpSp>
      <p:grpSp>
        <p:nvGrpSpPr>
          <p:cNvPr id="1264" name="Google Shape;1264;p62"/>
          <p:cNvGrpSpPr/>
          <p:nvPr/>
        </p:nvGrpSpPr>
        <p:grpSpPr>
          <a:xfrm>
            <a:off x="3242401" y="2641474"/>
            <a:ext cx="692870" cy="692870"/>
            <a:chOff x="5858244" y="3956121"/>
            <a:chExt cx="923827" cy="923827"/>
          </a:xfrm>
        </p:grpSpPr>
        <p:sp>
          <p:nvSpPr>
            <p:cNvPr id="1265" name="Google Shape;1265;p62"/>
            <p:cNvSpPr/>
            <p:nvPr/>
          </p:nvSpPr>
          <p:spPr>
            <a:xfrm>
              <a:off x="5858244" y="3956121"/>
              <a:ext cx="923827" cy="923827"/>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Magnifying glass with solid fill" id="1266" name="Google Shape;1266;p62"/>
            <p:cNvPicPr preferRelativeResize="0"/>
            <p:nvPr/>
          </p:nvPicPr>
          <p:blipFill rotWithShape="1">
            <a:blip r:embed="rId4">
              <a:alphaModFix/>
            </a:blip>
            <a:srcRect b="0" l="0" r="0" t="0"/>
            <a:stretch/>
          </p:blipFill>
          <p:spPr>
            <a:xfrm>
              <a:off x="5933857" y="4050183"/>
              <a:ext cx="731243" cy="731243"/>
            </a:xfrm>
            <a:prstGeom prst="rect">
              <a:avLst/>
            </a:prstGeom>
            <a:noFill/>
            <a:ln>
              <a:noFill/>
            </a:ln>
          </p:spPr>
        </p:pic>
      </p:grpSp>
      <p:grpSp>
        <p:nvGrpSpPr>
          <p:cNvPr id="1267" name="Google Shape;1267;p62"/>
          <p:cNvGrpSpPr/>
          <p:nvPr/>
        </p:nvGrpSpPr>
        <p:grpSpPr>
          <a:xfrm>
            <a:off x="1290358" y="2641474"/>
            <a:ext cx="692870" cy="692870"/>
            <a:chOff x="3246298" y="3956121"/>
            <a:chExt cx="923827" cy="923827"/>
          </a:xfrm>
        </p:grpSpPr>
        <p:sp>
          <p:nvSpPr>
            <p:cNvPr id="1268" name="Google Shape;1268;p62"/>
            <p:cNvSpPr/>
            <p:nvPr/>
          </p:nvSpPr>
          <p:spPr>
            <a:xfrm>
              <a:off x="3246298" y="3956121"/>
              <a:ext cx="923827" cy="923827"/>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Scales of justice with solid fill" id="1269" name="Google Shape;1269;p62"/>
            <p:cNvPicPr preferRelativeResize="0"/>
            <p:nvPr/>
          </p:nvPicPr>
          <p:blipFill rotWithShape="1">
            <a:blip r:embed="rId5">
              <a:alphaModFix/>
            </a:blip>
            <a:srcRect b="0" l="0" r="0" t="0"/>
            <a:stretch/>
          </p:blipFill>
          <p:spPr>
            <a:xfrm>
              <a:off x="3288694" y="3998517"/>
              <a:ext cx="839034" cy="839034"/>
            </a:xfrm>
            <a:prstGeom prst="rect">
              <a:avLst/>
            </a:prstGeom>
            <a:noFill/>
            <a:ln>
              <a:noFill/>
            </a:ln>
          </p:spPr>
        </p:pic>
      </p:grpSp>
      <p:grpSp>
        <p:nvGrpSpPr>
          <p:cNvPr id="1270" name="Google Shape;1270;p62"/>
          <p:cNvGrpSpPr/>
          <p:nvPr/>
        </p:nvGrpSpPr>
        <p:grpSpPr>
          <a:xfrm>
            <a:off x="5194444" y="1115563"/>
            <a:ext cx="692870" cy="692870"/>
            <a:chOff x="7031517" y="1903954"/>
            <a:chExt cx="923827" cy="923827"/>
          </a:xfrm>
        </p:grpSpPr>
        <p:sp>
          <p:nvSpPr>
            <p:cNvPr id="1271" name="Google Shape;1271;p62"/>
            <p:cNvSpPr/>
            <p:nvPr/>
          </p:nvSpPr>
          <p:spPr>
            <a:xfrm>
              <a:off x="7031517" y="1903954"/>
              <a:ext cx="923827" cy="9238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Management with solid fill" id="1272" name="Google Shape;1272;p62"/>
            <p:cNvPicPr preferRelativeResize="0"/>
            <p:nvPr/>
          </p:nvPicPr>
          <p:blipFill rotWithShape="1">
            <a:blip r:embed="rId6">
              <a:alphaModFix/>
            </a:blip>
            <a:srcRect b="0" l="0" r="0" t="0"/>
            <a:stretch/>
          </p:blipFill>
          <p:spPr>
            <a:xfrm>
              <a:off x="7088966" y="1921539"/>
              <a:ext cx="820668" cy="820668"/>
            </a:xfrm>
            <a:prstGeom prst="rect">
              <a:avLst/>
            </a:prstGeom>
            <a:noFill/>
            <a:ln>
              <a:noFill/>
            </a:ln>
          </p:spPr>
        </p:pic>
      </p:grpSp>
      <p:grpSp>
        <p:nvGrpSpPr>
          <p:cNvPr id="1273" name="Google Shape;1273;p62"/>
          <p:cNvGrpSpPr/>
          <p:nvPr/>
        </p:nvGrpSpPr>
        <p:grpSpPr>
          <a:xfrm>
            <a:off x="7146487" y="1115563"/>
            <a:ext cx="692870" cy="692870"/>
            <a:chOff x="9528648" y="1903954"/>
            <a:chExt cx="923827" cy="923827"/>
          </a:xfrm>
        </p:grpSpPr>
        <p:sp>
          <p:nvSpPr>
            <p:cNvPr id="1274" name="Google Shape;1274;p62"/>
            <p:cNvSpPr/>
            <p:nvPr/>
          </p:nvSpPr>
          <p:spPr>
            <a:xfrm>
              <a:off x="9528648" y="1903954"/>
              <a:ext cx="923827" cy="923827"/>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Clipboard with solid fill" id="1275" name="Google Shape;1275;p62"/>
            <p:cNvPicPr preferRelativeResize="0"/>
            <p:nvPr/>
          </p:nvPicPr>
          <p:blipFill rotWithShape="1">
            <a:blip r:embed="rId7">
              <a:alphaModFix/>
            </a:blip>
            <a:srcRect b="0" l="0" r="0" t="0"/>
            <a:stretch/>
          </p:blipFill>
          <p:spPr>
            <a:xfrm>
              <a:off x="9594851" y="1919786"/>
              <a:ext cx="829141" cy="829141"/>
            </a:xfrm>
            <a:prstGeom prst="rect">
              <a:avLst/>
            </a:prstGeom>
            <a:noFill/>
            <a:ln>
              <a:noFill/>
            </a:ln>
          </p:spPr>
        </p:pic>
      </p:grpSp>
      <p:grpSp>
        <p:nvGrpSpPr>
          <p:cNvPr id="1276" name="Google Shape;1276;p62"/>
          <p:cNvGrpSpPr/>
          <p:nvPr/>
        </p:nvGrpSpPr>
        <p:grpSpPr>
          <a:xfrm>
            <a:off x="3242401" y="1115563"/>
            <a:ext cx="692870" cy="692870"/>
            <a:chOff x="4528907" y="1903954"/>
            <a:chExt cx="923827" cy="923827"/>
          </a:xfrm>
        </p:grpSpPr>
        <p:sp>
          <p:nvSpPr>
            <p:cNvPr id="1277" name="Google Shape;1277;p62"/>
            <p:cNvSpPr/>
            <p:nvPr/>
          </p:nvSpPr>
          <p:spPr>
            <a:xfrm>
              <a:off x="4528907" y="1903954"/>
              <a:ext cx="923827" cy="923827"/>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Money with solid fill" id="1278" name="Google Shape;1278;p62"/>
            <p:cNvPicPr preferRelativeResize="0"/>
            <p:nvPr/>
          </p:nvPicPr>
          <p:blipFill rotWithShape="1">
            <a:blip r:embed="rId8">
              <a:alphaModFix/>
            </a:blip>
            <a:srcRect b="0" l="0" r="0" t="0"/>
            <a:stretch/>
          </p:blipFill>
          <p:spPr>
            <a:xfrm>
              <a:off x="4611115" y="1959386"/>
              <a:ext cx="759409" cy="759409"/>
            </a:xfrm>
            <a:prstGeom prst="rect">
              <a:avLst/>
            </a:prstGeom>
            <a:noFill/>
            <a:ln>
              <a:noFill/>
            </a:ln>
          </p:spPr>
        </p:pic>
      </p:grpSp>
      <p:grpSp>
        <p:nvGrpSpPr>
          <p:cNvPr id="1279" name="Google Shape;1279;p62"/>
          <p:cNvGrpSpPr/>
          <p:nvPr/>
        </p:nvGrpSpPr>
        <p:grpSpPr>
          <a:xfrm>
            <a:off x="1290358" y="1115561"/>
            <a:ext cx="692870" cy="727374"/>
            <a:chOff x="1916961" y="1903954"/>
            <a:chExt cx="923827" cy="969832"/>
          </a:xfrm>
        </p:grpSpPr>
        <p:sp>
          <p:nvSpPr>
            <p:cNvPr id="1280" name="Google Shape;1280;p62"/>
            <p:cNvSpPr/>
            <p:nvPr/>
          </p:nvSpPr>
          <p:spPr>
            <a:xfrm>
              <a:off x="1916961" y="1903954"/>
              <a:ext cx="923827" cy="923827"/>
            </a:xfrm>
            <a:prstGeom prst="ellipse">
              <a:avLst/>
            </a:pr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Handshake with solid fill" id="1281" name="Google Shape;1281;p62"/>
            <p:cNvPicPr preferRelativeResize="0"/>
            <p:nvPr/>
          </p:nvPicPr>
          <p:blipFill rotWithShape="1">
            <a:blip r:embed="rId9">
              <a:alphaModFix/>
            </a:blip>
            <a:srcRect b="0" l="0" r="0" t="0"/>
            <a:stretch/>
          </p:blipFill>
          <p:spPr>
            <a:xfrm>
              <a:off x="1926388" y="1959386"/>
              <a:ext cx="914400" cy="914400"/>
            </a:xfrm>
            <a:prstGeom prst="rect">
              <a:avLst/>
            </a:prstGeom>
            <a:noFill/>
            <a:ln>
              <a:noFill/>
            </a:ln>
          </p:spPr>
        </p:pic>
      </p:grpSp>
      <p:grpSp>
        <p:nvGrpSpPr>
          <p:cNvPr id="1282" name="Google Shape;1282;p62"/>
          <p:cNvGrpSpPr/>
          <p:nvPr/>
        </p:nvGrpSpPr>
        <p:grpSpPr>
          <a:xfrm>
            <a:off x="7146487" y="2641474"/>
            <a:ext cx="692870" cy="692870"/>
            <a:chOff x="9932002" y="3982371"/>
            <a:chExt cx="923827" cy="923827"/>
          </a:xfrm>
        </p:grpSpPr>
        <p:sp>
          <p:nvSpPr>
            <p:cNvPr id="1283" name="Google Shape;1283;p62"/>
            <p:cNvSpPr/>
            <p:nvPr/>
          </p:nvSpPr>
          <p:spPr>
            <a:xfrm>
              <a:off x="9932002" y="3982371"/>
              <a:ext cx="923827" cy="923827"/>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dk1"/>
                </a:solidFill>
                <a:latin typeface="Lato Light"/>
                <a:ea typeface="Lato Light"/>
                <a:cs typeface="Lato Light"/>
                <a:sym typeface="Lato Light"/>
              </a:endParaRPr>
            </a:p>
          </p:txBody>
        </p:sp>
        <p:pic>
          <p:nvPicPr>
            <p:cNvPr descr="Warning with solid fill" id="1284" name="Google Shape;1284;p62"/>
            <p:cNvPicPr preferRelativeResize="0"/>
            <p:nvPr/>
          </p:nvPicPr>
          <p:blipFill rotWithShape="1">
            <a:blip r:embed="rId10">
              <a:alphaModFix/>
            </a:blip>
            <a:srcRect b="0" l="0" r="0" t="0"/>
            <a:stretch/>
          </p:blipFill>
          <p:spPr>
            <a:xfrm>
              <a:off x="10048366" y="4045740"/>
              <a:ext cx="691097" cy="691097"/>
            </a:xfrm>
            <a:prstGeom prst="rect">
              <a:avLst/>
            </a:prstGeom>
            <a:noFill/>
            <a:ln>
              <a:noFill/>
            </a:ln>
          </p:spPr>
        </p:pic>
      </p:grpSp>
      <p:sp>
        <p:nvSpPr>
          <p:cNvPr id="1285" name="Google Shape;1285;p62"/>
          <p:cNvSpPr txBox="1"/>
          <p:nvPr/>
        </p:nvSpPr>
        <p:spPr>
          <a:xfrm>
            <a:off x="6811136" y="3437577"/>
            <a:ext cx="1406154" cy="3231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chemeClr val="dk1"/>
                </a:solidFill>
                <a:latin typeface="Lato"/>
                <a:ea typeface="Lato"/>
                <a:cs typeface="Lato"/>
                <a:sym typeface="Lato"/>
              </a:rPr>
              <a:t>Strict Controls</a:t>
            </a:r>
            <a:endParaRPr sz="1500">
              <a:solidFill>
                <a:schemeClr val="dk1"/>
              </a:solidFill>
              <a:latin typeface="Lato"/>
              <a:ea typeface="Lato"/>
              <a:cs typeface="Lato"/>
              <a:sym typeface="Lato"/>
            </a:endParaRPr>
          </a:p>
        </p:txBody>
      </p:sp>
      <p:sp>
        <p:nvSpPr>
          <p:cNvPr id="1286" name="Google Shape;1286;p62"/>
          <p:cNvSpPr/>
          <p:nvPr/>
        </p:nvSpPr>
        <p:spPr>
          <a:xfrm>
            <a:off x="6480156" y="3703035"/>
            <a:ext cx="2025528" cy="1223412"/>
          </a:xfrm>
          <a:prstGeom prst="rect">
            <a:avLst/>
          </a:prstGeom>
          <a:noFill/>
          <a:ln>
            <a:noFill/>
          </a:ln>
        </p:spPr>
        <p:txBody>
          <a:bodyPr anchorCtr="0" anchor="t" bIns="45700" lIns="91425" spcFirstLastPara="1" rIns="91425" wrap="square" tIns="45700">
            <a:spAutoFit/>
          </a:bodyPr>
          <a:lstStyle/>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Testing</a:t>
            </a:r>
            <a:endParaRPr/>
          </a:p>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Movement controls based on status</a:t>
            </a:r>
            <a:endParaRPr/>
          </a:p>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Targeted depopulation (residual infection)</a:t>
            </a:r>
            <a:endParaRPr/>
          </a:p>
          <a:p>
            <a:pPr indent="-128579" lvl="0" marL="128579" marR="0" rtl="0" algn="ctr">
              <a:spcBef>
                <a:spcPts val="0"/>
              </a:spcBef>
              <a:spcAft>
                <a:spcPts val="0"/>
              </a:spcAft>
              <a:buClr>
                <a:schemeClr val="dk1"/>
              </a:buClr>
              <a:buSzPts val="1050"/>
              <a:buFont typeface="Noto Sans Symbols"/>
              <a:buChar char="✔"/>
            </a:pPr>
            <a:r>
              <a:rPr lang="en-US" sz="1050">
                <a:solidFill>
                  <a:schemeClr val="dk1"/>
                </a:solidFill>
                <a:latin typeface="Lato Light"/>
                <a:ea typeface="Lato Light"/>
                <a:cs typeface="Lato Light"/>
                <a:sym typeface="Lato Light"/>
              </a:rPr>
              <a:t>Compensation and subsidies for farmers affects</a:t>
            </a:r>
            <a:endParaRPr sz="1050">
              <a:solidFill>
                <a:schemeClr val="dk1"/>
              </a:solidFill>
              <a:latin typeface="Lato Light"/>
              <a:ea typeface="Lato Light"/>
              <a:cs typeface="Lato Light"/>
              <a:sym typeface="Lato Light"/>
            </a:endParaRPr>
          </a:p>
        </p:txBody>
      </p:sp>
      <p:sp>
        <p:nvSpPr>
          <p:cNvPr id="1287" name="Google Shape;1287;p62"/>
          <p:cNvSpPr/>
          <p:nvPr/>
        </p:nvSpPr>
        <p:spPr>
          <a:xfrm>
            <a:off x="-6677" y="-14616"/>
            <a:ext cx="9144000" cy="5168202"/>
          </a:xfrm>
          <a:prstGeom prst="rect">
            <a:avLst/>
          </a:prstGeom>
          <a:solidFill>
            <a:schemeClr val="accent6">
              <a:alpha val="85882"/>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sp>
        <p:nvSpPr>
          <p:cNvPr id="1288" name="Google Shape;1288;p62"/>
          <p:cNvSpPr txBox="1"/>
          <p:nvPr/>
        </p:nvSpPr>
        <p:spPr>
          <a:xfrm>
            <a:off x="2005135" y="1823731"/>
            <a:ext cx="4684712" cy="992549"/>
          </a:xfrm>
          <a:prstGeom prst="rect">
            <a:avLst/>
          </a:prstGeom>
          <a:noFill/>
          <a:ln>
            <a:noFill/>
          </a:ln>
        </p:spPr>
        <p:txBody>
          <a:bodyPr anchorCtr="0" anchor="t" bIns="34275" lIns="68550" spcFirstLastPara="1" rIns="68550" wrap="square" tIns="34275">
            <a:spAutoFit/>
          </a:bodyPr>
          <a:lstStyle/>
          <a:p>
            <a:pPr indent="0" lvl="0" marL="0" marR="0" rtl="0" algn="ctr">
              <a:spcBef>
                <a:spcPts val="0"/>
              </a:spcBef>
              <a:spcAft>
                <a:spcPts val="0"/>
              </a:spcAft>
              <a:buNone/>
            </a:pPr>
            <a:r>
              <a:rPr b="1" lang="en-US" sz="3000">
                <a:solidFill>
                  <a:schemeClr val="lt2"/>
                </a:solidFill>
                <a:latin typeface="Lato Black"/>
                <a:ea typeface="Lato Black"/>
                <a:cs typeface="Lato Black"/>
                <a:sym typeface="Lato Black"/>
              </a:rPr>
              <a:t>Persistence &amp; </a:t>
            </a:r>
            <a:endParaRPr/>
          </a:p>
          <a:p>
            <a:pPr indent="0" lvl="0" marL="0" marR="0" rtl="0" algn="ctr">
              <a:spcBef>
                <a:spcPts val="0"/>
              </a:spcBef>
              <a:spcAft>
                <a:spcPts val="0"/>
              </a:spcAft>
              <a:buNone/>
            </a:pPr>
            <a:r>
              <a:rPr b="1" lang="en-US" sz="3000">
                <a:solidFill>
                  <a:schemeClr val="lt2"/>
                </a:solidFill>
                <a:latin typeface="Lato Black"/>
                <a:ea typeface="Lato Black"/>
                <a:cs typeface="Lato Black"/>
                <a:sym typeface="Lato Black"/>
              </a:rPr>
              <a:t>Be Prepared to be Tough</a:t>
            </a:r>
            <a:endParaRPr b="1" sz="1013">
              <a:solidFill>
                <a:schemeClr val="lt2"/>
              </a:solidFill>
              <a:latin typeface="Lato Black"/>
              <a:ea typeface="Lato Black"/>
              <a:cs typeface="Lato Black"/>
              <a:sym typeface="Lato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500"/>
                                        <p:tgtEl>
                                          <p:spTgt spid="1286"/>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12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293" name="Shape 1293"/>
        <p:cNvGrpSpPr/>
        <p:nvPr/>
      </p:nvGrpSpPr>
      <p:grpSpPr>
        <a:xfrm>
          <a:off x="0" y="0"/>
          <a:ext cx="0" cy="0"/>
          <a:chOff x="0" y="0"/>
          <a:chExt cx="0" cy="0"/>
        </a:xfrm>
      </p:grpSpPr>
      <p:sp>
        <p:nvSpPr>
          <p:cNvPr id="1294" name="Google Shape;1294;p63"/>
          <p:cNvSpPr txBox="1"/>
          <p:nvPr>
            <p:ph type="title"/>
          </p:nvPr>
        </p:nvSpPr>
        <p:spPr>
          <a:xfrm>
            <a:off x="116914" y="251575"/>
            <a:ext cx="7774045" cy="181605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0000"/>
              </a:buClr>
              <a:buSzPts val="4000"/>
              <a:buFont typeface="Lato Black"/>
              <a:buNone/>
            </a:pPr>
            <a:r>
              <a:rPr b="1" lang="en-US" sz="4000">
                <a:solidFill>
                  <a:schemeClr val="lt2"/>
                </a:solidFill>
                <a:latin typeface="Lato Black"/>
                <a:ea typeface="Lato Black"/>
                <a:cs typeface="Lato Black"/>
                <a:sym typeface="Lato Black"/>
              </a:rPr>
              <a:t>TB Eradication </a:t>
            </a:r>
            <a:br>
              <a:rPr b="1" lang="en-US" sz="4000">
                <a:solidFill>
                  <a:schemeClr val="lt2"/>
                </a:solidFill>
                <a:latin typeface="Lato Black"/>
                <a:ea typeface="Lato Black"/>
                <a:cs typeface="Lato Black"/>
                <a:sym typeface="Lato Black"/>
              </a:rPr>
            </a:br>
            <a:r>
              <a:rPr b="1" lang="en-US" sz="4000">
                <a:solidFill>
                  <a:schemeClr val="lt2"/>
                </a:solidFill>
                <a:latin typeface="Lato Black"/>
                <a:ea typeface="Lato Black"/>
                <a:cs typeface="Lato Black"/>
                <a:sym typeface="Lato Black"/>
              </a:rPr>
              <a:t>Success factors –</a:t>
            </a:r>
            <a:br>
              <a:rPr b="1" lang="en-US" sz="4000">
                <a:solidFill>
                  <a:schemeClr val="lt2"/>
                </a:solidFill>
                <a:latin typeface="Lato Black"/>
                <a:ea typeface="Lato Black"/>
                <a:cs typeface="Lato Black"/>
                <a:sym typeface="Lato Black"/>
              </a:rPr>
            </a:br>
            <a:r>
              <a:rPr b="1" lang="en-US" sz="4000">
                <a:solidFill>
                  <a:schemeClr val="lt2"/>
                </a:solidFill>
                <a:latin typeface="Lato Black"/>
                <a:ea typeface="Lato Black"/>
                <a:cs typeface="Lato Black"/>
                <a:sym typeface="Lato Black"/>
              </a:rPr>
              <a:t>Intangibles.</a:t>
            </a:r>
            <a:endParaRPr>
              <a:solidFill>
                <a:schemeClr val="lt2"/>
              </a:solidFill>
              <a:latin typeface="Lato Black"/>
              <a:ea typeface="Lato Black"/>
              <a:cs typeface="Lato Black"/>
              <a:sym typeface="Lato Black"/>
            </a:endParaRPr>
          </a:p>
        </p:txBody>
      </p:sp>
      <p:pic>
        <p:nvPicPr>
          <p:cNvPr descr="Graphical user interface&#10;&#10;Description automatically generated" id="1295" name="Google Shape;1295;p63"/>
          <p:cNvPicPr preferRelativeResize="0"/>
          <p:nvPr/>
        </p:nvPicPr>
        <p:blipFill rotWithShape="1">
          <a:blip r:embed="rId3">
            <a:alphaModFix/>
          </a:blip>
          <a:srcRect b="0" l="0" r="0" t="10417"/>
          <a:stretch/>
        </p:blipFill>
        <p:spPr>
          <a:xfrm>
            <a:off x="5443539" y="251578"/>
            <a:ext cx="3638980" cy="4607719"/>
          </a:xfrm>
          <a:prstGeom prst="rect">
            <a:avLst/>
          </a:prstGeom>
          <a:noFill/>
          <a:ln>
            <a:noFill/>
          </a:ln>
        </p:spPr>
      </p:pic>
      <p:pic>
        <p:nvPicPr>
          <p:cNvPr descr="A screenshot of a computer&#10;&#10;Description automatically generated with medium confidence" id="1296" name="Google Shape;1296;p63"/>
          <p:cNvPicPr preferRelativeResize="0"/>
          <p:nvPr/>
        </p:nvPicPr>
        <p:blipFill rotWithShape="1">
          <a:blip r:embed="rId4">
            <a:alphaModFix/>
          </a:blip>
          <a:srcRect b="0" l="0" r="0" t="0"/>
          <a:stretch/>
        </p:blipFill>
        <p:spPr>
          <a:xfrm>
            <a:off x="61484" y="2645720"/>
            <a:ext cx="5343525" cy="1311918"/>
          </a:xfrm>
          <a:prstGeom prst="rect">
            <a:avLst/>
          </a:prstGeom>
          <a:noFill/>
          <a:ln>
            <a:noFill/>
          </a:ln>
        </p:spPr>
      </p:pic>
      <p:grpSp>
        <p:nvGrpSpPr>
          <p:cNvPr id="1297" name="Google Shape;1297;p63"/>
          <p:cNvGrpSpPr/>
          <p:nvPr/>
        </p:nvGrpSpPr>
        <p:grpSpPr>
          <a:xfrm flipH="1" rot="10800000">
            <a:off x="-1" y="4943474"/>
            <a:ext cx="9144000" cy="225423"/>
            <a:chOff x="76200" y="4476750"/>
            <a:chExt cx="6858000" cy="91440"/>
          </a:xfrm>
        </p:grpSpPr>
        <p:sp>
          <p:nvSpPr>
            <p:cNvPr id="1298" name="Google Shape;1298;p63"/>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299" name="Google Shape;1299;p63"/>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300" name="Google Shape;1300;p63"/>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301" name="Google Shape;1301;p63"/>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sp>
          <p:nvSpPr>
            <p:cNvPr id="1302" name="Google Shape;1302;p63"/>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307" name="Shape 1307"/>
        <p:cNvGrpSpPr/>
        <p:nvPr/>
      </p:nvGrpSpPr>
      <p:grpSpPr>
        <a:xfrm>
          <a:off x="0" y="0"/>
          <a:ext cx="0" cy="0"/>
          <a:chOff x="0" y="0"/>
          <a:chExt cx="0" cy="0"/>
        </a:xfrm>
      </p:grpSpPr>
      <p:sp>
        <p:nvSpPr>
          <p:cNvPr id="1308" name="Google Shape;1308;p64"/>
          <p:cNvSpPr txBox="1"/>
          <p:nvPr>
            <p:ph type="title"/>
          </p:nvPr>
        </p:nvSpPr>
        <p:spPr>
          <a:xfrm>
            <a:off x="5507776" y="3870682"/>
            <a:ext cx="4979105" cy="96932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0000"/>
              </a:buClr>
              <a:buSzPts val="3300"/>
              <a:buFont typeface="Bebas Neue"/>
              <a:buNone/>
            </a:pPr>
            <a:r>
              <a:rPr b="1" lang="en-US" sz="3600"/>
              <a:t>     The Last Day</a:t>
            </a:r>
            <a:endParaRPr sz="3600"/>
          </a:p>
        </p:txBody>
      </p:sp>
      <p:pic>
        <p:nvPicPr>
          <p:cNvPr descr="A picture containing sky, ground, outdoor, mammal&#10;&#10;Description automatically generated" id="1309" name="Google Shape;1309;p64"/>
          <p:cNvPicPr preferRelativeResize="0"/>
          <p:nvPr/>
        </p:nvPicPr>
        <p:blipFill rotWithShape="1">
          <a:blip r:embed="rId3">
            <a:alphaModFix/>
          </a:blip>
          <a:srcRect b="-3" l="86" r="16500" t="0"/>
          <a:stretch/>
        </p:blipFill>
        <p:spPr>
          <a:xfrm>
            <a:off x="17" y="4"/>
            <a:ext cx="3636213" cy="3269579"/>
          </a:xfrm>
          <a:prstGeom prst="rect">
            <a:avLst/>
          </a:prstGeom>
          <a:noFill/>
          <a:ln>
            <a:noFill/>
          </a:ln>
        </p:spPr>
      </p:pic>
      <p:pic>
        <p:nvPicPr>
          <p:cNvPr descr="IMG_0799.JPG" id="1310" name="Google Shape;1310;p64"/>
          <p:cNvPicPr preferRelativeResize="0"/>
          <p:nvPr/>
        </p:nvPicPr>
        <p:blipFill rotWithShape="1">
          <a:blip r:embed="rId4">
            <a:alphaModFix/>
          </a:blip>
          <a:srcRect b="2" l="5319" r="4872" t="0"/>
          <a:stretch/>
        </p:blipFill>
        <p:spPr>
          <a:xfrm>
            <a:off x="3729037" y="-1"/>
            <a:ext cx="5412677" cy="3269580"/>
          </a:xfrm>
          <a:prstGeom prst="rect">
            <a:avLst/>
          </a:prstGeom>
          <a:noFill/>
          <a:ln>
            <a:noFill/>
          </a:ln>
        </p:spPr>
      </p:pic>
      <p:pic>
        <p:nvPicPr>
          <p:cNvPr descr="A group of people standing outside&#10;&#10;Description automatically generated with low confidence" id="1311" name="Google Shape;1311;p64"/>
          <p:cNvPicPr preferRelativeResize="0"/>
          <p:nvPr/>
        </p:nvPicPr>
        <p:blipFill rotWithShape="1">
          <a:blip r:embed="rId5">
            <a:alphaModFix/>
          </a:blip>
          <a:srcRect b="23184" l="0" r="2" t="11215"/>
          <a:stretch/>
        </p:blipFill>
        <p:spPr>
          <a:xfrm>
            <a:off x="17" y="3354460"/>
            <a:ext cx="3636213" cy="1789043"/>
          </a:xfrm>
          <a:prstGeom prst="rect">
            <a:avLst/>
          </a:prstGeom>
          <a:noFill/>
          <a:ln>
            <a:noFill/>
          </a:ln>
        </p:spPr>
      </p:pic>
      <p:grpSp>
        <p:nvGrpSpPr>
          <p:cNvPr id="1312" name="Google Shape;1312;p64"/>
          <p:cNvGrpSpPr/>
          <p:nvPr/>
        </p:nvGrpSpPr>
        <p:grpSpPr>
          <a:xfrm flipH="1" rot="10800000">
            <a:off x="3636232" y="5003806"/>
            <a:ext cx="5507771" cy="139697"/>
            <a:chOff x="76200" y="4476750"/>
            <a:chExt cx="6858000" cy="91440"/>
          </a:xfrm>
        </p:grpSpPr>
        <p:sp>
          <p:nvSpPr>
            <p:cNvPr id="1313" name="Google Shape;1313;p64"/>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14" name="Google Shape;1314;p64"/>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15" name="Google Shape;1315;p64"/>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16" name="Google Shape;1316;p64"/>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17" name="Google Shape;1317;p64"/>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p:transition spd="slow" p14:dur="1500">
    <p:split orient="vert"/>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pic>
        <p:nvPicPr>
          <p:cNvPr descr="A group of statues of animals&#10;&#10;Description automatically generated with low confidence" id="1323" name="Google Shape;1323;p65"/>
          <p:cNvPicPr preferRelativeResize="0"/>
          <p:nvPr>
            <p:ph idx="2" type="pic"/>
          </p:nvPr>
        </p:nvPicPr>
        <p:blipFill rotWithShape="1">
          <a:blip r:embed="rId3">
            <a:alphaModFix/>
          </a:blip>
          <a:srcRect b="7813" l="0" r="0" t="7812"/>
          <a:stretch/>
        </p:blipFill>
        <p:spPr>
          <a:xfrm>
            <a:off x="0" y="-11906"/>
            <a:ext cx="9144000" cy="5143500"/>
          </a:xfrm>
          <a:prstGeom prst="rect">
            <a:avLst/>
          </a:prstGeom>
          <a:noFill/>
          <a:ln>
            <a:noFill/>
          </a:ln>
        </p:spPr>
      </p:pic>
      <p:sp>
        <p:nvSpPr>
          <p:cNvPr id="1324" name="Google Shape;1324;p65"/>
          <p:cNvSpPr/>
          <p:nvPr/>
        </p:nvSpPr>
        <p:spPr>
          <a:xfrm>
            <a:off x="-6904" y="-12351"/>
            <a:ext cx="9144000" cy="5168202"/>
          </a:xfrm>
          <a:prstGeom prst="rect">
            <a:avLst/>
          </a:prstGeom>
          <a:solidFill>
            <a:schemeClr val="accent5">
              <a:alpha val="8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grpSp>
        <p:nvGrpSpPr>
          <p:cNvPr id="1325" name="Google Shape;1325;p65"/>
          <p:cNvGrpSpPr/>
          <p:nvPr/>
        </p:nvGrpSpPr>
        <p:grpSpPr>
          <a:xfrm flipH="1" rot="10800000">
            <a:off x="3138146" y="4754844"/>
            <a:ext cx="2853900" cy="94892"/>
            <a:chOff x="76200" y="4476750"/>
            <a:chExt cx="6858000" cy="91440"/>
          </a:xfrm>
        </p:grpSpPr>
        <p:sp>
          <p:nvSpPr>
            <p:cNvPr id="1326" name="Google Shape;1326;p65"/>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27" name="Google Shape;1327;p65"/>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28" name="Google Shape;1328;p65"/>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29" name="Google Shape;1329;p65"/>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30" name="Google Shape;1330;p65"/>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pic>
        <p:nvPicPr>
          <p:cNvPr descr="A large group of people posing for a photo&#10;&#10;Description automatically generated" id="1331" name="Google Shape;1331;p65"/>
          <p:cNvPicPr preferRelativeResize="0"/>
          <p:nvPr/>
        </p:nvPicPr>
        <p:blipFill rotWithShape="1">
          <a:blip r:embed="rId4">
            <a:alphaModFix/>
          </a:blip>
          <a:srcRect b="0" l="0" r="0" t="0"/>
          <a:stretch/>
        </p:blipFill>
        <p:spPr>
          <a:xfrm>
            <a:off x="-6904" y="307279"/>
            <a:ext cx="9144000" cy="412838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500"/>
                                        <p:tgtEl>
                                          <p:spTgt spid="1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pic>
        <p:nvPicPr>
          <p:cNvPr descr="A group of statues of animals&#10;&#10;Description automatically generated with low confidence" id="1337" name="Google Shape;1337;p66"/>
          <p:cNvPicPr preferRelativeResize="0"/>
          <p:nvPr>
            <p:ph idx="2" type="pic"/>
          </p:nvPr>
        </p:nvPicPr>
        <p:blipFill rotWithShape="1">
          <a:blip r:embed="rId3">
            <a:alphaModFix/>
          </a:blip>
          <a:srcRect b="7813" l="0" r="0" t="7812"/>
          <a:stretch/>
        </p:blipFill>
        <p:spPr>
          <a:xfrm>
            <a:off x="0" y="-11906"/>
            <a:ext cx="9144000" cy="5143500"/>
          </a:xfrm>
          <a:prstGeom prst="rect">
            <a:avLst/>
          </a:prstGeom>
          <a:noFill/>
          <a:ln>
            <a:noFill/>
          </a:ln>
        </p:spPr>
      </p:pic>
      <p:sp>
        <p:nvSpPr>
          <p:cNvPr id="1338" name="Google Shape;1338;p66"/>
          <p:cNvSpPr/>
          <p:nvPr/>
        </p:nvSpPr>
        <p:spPr>
          <a:xfrm>
            <a:off x="-6904" y="-12351"/>
            <a:ext cx="9144000" cy="5168202"/>
          </a:xfrm>
          <a:prstGeom prst="rect">
            <a:avLst/>
          </a:prstGeom>
          <a:solidFill>
            <a:schemeClr val="accent5">
              <a:alpha val="8666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sp>
        <p:nvSpPr>
          <p:cNvPr id="1339" name="Google Shape;1339;p66"/>
          <p:cNvSpPr/>
          <p:nvPr/>
        </p:nvSpPr>
        <p:spPr>
          <a:xfrm>
            <a:off x="3145050" y="1359218"/>
            <a:ext cx="2853900" cy="2726805"/>
          </a:xfrm>
          <a:prstGeom prst="rect">
            <a:avLst/>
          </a:prstGeom>
          <a:solidFill>
            <a:schemeClr val="accent1">
              <a:alpha val="6784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accent5"/>
              </a:solidFill>
              <a:latin typeface="Lato Light"/>
              <a:ea typeface="Lato Light"/>
              <a:cs typeface="Lato Light"/>
              <a:sym typeface="Lato Light"/>
            </a:endParaRPr>
          </a:p>
        </p:txBody>
      </p:sp>
      <p:sp>
        <p:nvSpPr>
          <p:cNvPr id="1340" name="Google Shape;1340;p66"/>
          <p:cNvSpPr/>
          <p:nvPr/>
        </p:nvSpPr>
        <p:spPr>
          <a:xfrm>
            <a:off x="3076737" y="2180614"/>
            <a:ext cx="297672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None/>
            </a:pPr>
            <a:r>
              <a:rPr lang="en-US" sz="4500">
                <a:solidFill>
                  <a:schemeClr val="lt1"/>
                </a:solidFill>
                <a:latin typeface="Lato Black"/>
                <a:ea typeface="Lato Black"/>
                <a:cs typeface="Lato Black"/>
                <a:sym typeface="Lato Black"/>
              </a:rPr>
              <a:t>THANK YOU</a:t>
            </a:r>
            <a:endParaRPr/>
          </a:p>
        </p:txBody>
      </p:sp>
      <p:grpSp>
        <p:nvGrpSpPr>
          <p:cNvPr id="1341" name="Google Shape;1341;p66"/>
          <p:cNvGrpSpPr/>
          <p:nvPr/>
        </p:nvGrpSpPr>
        <p:grpSpPr>
          <a:xfrm flipH="1" rot="10800000">
            <a:off x="3145050" y="4001218"/>
            <a:ext cx="2853900" cy="94892"/>
            <a:chOff x="76200" y="4476750"/>
            <a:chExt cx="6858000" cy="91440"/>
          </a:xfrm>
        </p:grpSpPr>
        <p:sp>
          <p:nvSpPr>
            <p:cNvPr id="1342" name="Google Shape;1342;p66"/>
            <p:cNvSpPr/>
            <p:nvPr/>
          </p:nvSpPr>
          <p:spPr>
            <a:xfrm>
              <a:off x="76200" y="4476750"/>
              <a:ext cx="1371600" cy="9144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43" name="Google Shape;1343;p66"/>
            <p:cNvSpPr/>
            <p:nvPr/>
          </p:nvSpPr>
          <p:spPr>
            <a:xfrm>
              <a:off x="1447800" y="4476750"/>
              <a:ext cx="1371600" cy="914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44" name="Google Shape;1344;p66"/>
            <p:cNvSpPr/>
            <p:nvPr/>
          </p:nvSpPr>
          <p:spPr>
            <a:xfrm>
              <a:off x="2819400" y="4476750"/>
              <a:ext cx="1371600" cy="9144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45" name="Google Shape;1345;p66"/>
            <p:cNvSpPr/>
            <p:nvPr/>
          </p:nvSpPr>
          <p:spPr>
            <a:xfrm>
              <a:off x="4191000" y="4476750"/>
              <a:ext cx="1371600" cy="9144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sp>
          <p:nvSpPr>
            <p:cNvPr id="1346" name="Google Shape;1346;p66"/>
            <p:cNvSpPr/>
            <p:nvPr/>
          </p:nvSpPr>
          <p:spPr>
            <a:xfrm>
              <a:off x="5562600" y="4476750"/>
              <a:ext cx="1371600" cy="91440"/>
            </a:xfrm>
            <a:prstGeom prst="rect">
              <a:avLst/>
            </a:prstGeom>
            <a:solidFill>
              <a:srgbClr val="333F4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9"/>
                                        </p:tgtEl>
                                        <p:attrNameLst>
                                          <p:attrName>style.visibility</p:attrName>
                                        </p:attrNameLst>
                                      </p:cBhvr>
                                      <p:to>
                                        <p:strVal val="visible"/>
                                      </p:to>
                                    </p:set>
                                    <p:animEffect filter="fade" transition="in">
                                      <p:cBhvr>
                                        <p:cTn dur="500"/>
                                        <p:tgtEl>
                                          <p:spTgt spid="1339"/>
                                        </p:tgtEl>
                                      </p:cBhvr>
                                    </p:animEffect>
                                  </p:childTnLst>
                                </p:cTn>
                              </p:par>
                              <p:par>
                                <p:cTn fill="hold" nodeType="withEffect" presetClass="entr" presetID="10" presetSubtype="0">
                                  <p:stCondLst>
                                    <p:cond delay="0"/>
                                  </p:stCondLst>
                                  <p:childTnLst>
                                    <p:set>
                                      <p:cBhvr>
                                        <p:cTn dur="1" fill="hold">
                                          <p:stCondLst>
                                            <p:cond delay="0"/>
                                          </p:stCondLst>
                                        </p:cTn>
                                        <p:tgtEl>
                                          <p:spTgt spid="1341"/>
                                        </p:tgtEl>
                                        <p:attrNameLst>
                                          <p:attrName>style.visibility</p:attrName>
                                        </p:attrNameLst>
                                      </p:cBhvr>
                                      <p:to>
                                        <p:strVal val="visible"/>
                                      </p:to>
                                    </p:set>
                                    <p:animEffect filter="fade" transition="in">
                                      <p:cBhvr>
                                        <p:cTn dur="500"/>
                                        <p:tgtEl>
                                          <p:spTgt spid="13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40"/>
                                        </p:tgtEl>
                                        <p:attrNameLst>
                                          <p:attrName>style.visibility</p:attrName>
                                        </p:attrNameLst>
                                      </p:cBhvr>
                                      <p:to>
                                        <p:strVal val="visible"/>
                                      </p:to>
                                    </p:set>
                                    <p:animEffect filter="fade" transition="in">
                                      <p:cBhvr>
                                        <p:cTn dur="500"/>
                                        <p:tgtEl>
                                          <p:spTgt spid="1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Map&#10;&#10;Description automatically generated" id="610" name="Google Shape;610;p7"/>
          <p:cNvPicPr preferRelativeResize="0"/>
          <p:nvPr/>
        </p:nvPicPr>
        <p:blipFill rotWithShape="1">
          <a:blip r:embed="rId3">
            <a:alphaModFix/>
          </a:blip>
          <a:srcRect b="16113" l="2458" r="2069" t="6492"/>
          <a:stretch/>
        </p:blipFill>
        <p:spPr>
          <a:xfrm>
            <a:off x="4778943" y="0"/>
            <a:ext cx="4365058" cy="5143500"/>
          </a:xfrm>
          <a:prstGeom prst="rect">
            <a:avLst/>
          </a:prstGeom>
          <a:noFill/>
          <a:ln>
            <a:noFill/>
          </a:ln>
        </p:spPr>
      </p:pic>
      <p:sp>
        <p:nvSpPr>
          <p:cNvPr id="611" name="Google Shape;611;p7"/>
          <p:cNvSpPr txBox="1"/>
          <p:nvPr/>
        </p:nvSpPr>
        <p:spPr>
          <a:xfrm>
            <a:off x="1" y="4066231"/>
            <a:ext cx="4778942" cy="1077178"/>
          </a:xfrm>
          <a:prstGeom prst="rect">
            <a:avLst/>
          </a:prstGeom>
          <a:solidFill>
            <a:schemeClr val="accent6"/>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a:solidFill>
                  <a:schemeClr val="lt1"/>
                </a:solidFill>
                <a:latin typeface="Calibri"/>
                <a:ea typeface="Calibri"/>
                <a:cs typeface="Calibri"/>
                <a:sym typeface="Calibri"/>
              </a:rPr>
              <a:t>Mount Isa Veterinary Division</a:t>
            </a:r>
            <a:endParaRPr sz="1800">
              <a:solidFill>
                <a:schemeClr val="dk1"/>
              </a:solidFill>
              <a:latin typeface="Lato Light"/>
              <a:ea typeface="Lato Light"/>
              <a:cs typeface="Lato Light"/>
              <a:sym typeface="Lato Light"/>
            </a:endParaRPr>
          </a:p>
        </p:txBody>
      </p:sp>
      <p:pic>
        <p:nvPicPr>
          <p:cNvPr id="612" name="Google Shape;612;p7"/>
          <p:cNvPicPr preferRelativeResize="0"/>
          <p:nvPr/>
        </p:nvPicPr>
        <p:blipFill rotWithShape="1">
          <a:blip r:embed="rId4">
            <a:alphaModFix/>
          </a:blip>
          <a:srcRect b="357" l="0" r="0" t="0"/>
          <a:stretch/>
        </p:blipFill>
        <p:spPr>
          <a:xfrm>
            <a:off x="126936" y="3"/>
            <a:ext cx="4365058" cy="3914497"/>
          </a:xfrm>
          <a:prstGeom prst="rect">
            <a:avLst/>
          </a:prstGeom>
          <a:noFill/>
          <a:ln>
            <a:noFill/>
          </a:ln>
        </p:spPr>
      </p:pic>
      <p:grpSp>
        <p:nvGrpSpPr>
          <p:cNvPr id="613" name="Google Shape;613;p7"/>
          <p:cNvGrpSpPr/>
          <p:nvPr/>
        </p:nvGrpSpPr>
        <p:grpSpPr>
          <a:xfrm>
            <a:off x="2854195" y="705268"/>
            <a:ext cx="484934" cy="484934"/>
            <a:chOff x="665270" y="1219301"/>
            <a:chExt cx="1240854" cy="1240854"/>
          </a:xfrm>
        </p:grpSpPr>
        <p:sp>
          <p:nvSpPr>
            <p:cNvPr id="614" name="Google Shape;614;p7"/>
            <p:cNvSpPr/>
            <p:nvPr/>
          </p:nvSpPr>
          <p:spPr>
            <a:xfrm rot="8100000">
              <a:off x="846989" y="1401020"/>
              <a:ext cx="877416" cy="877416"/>
            </a:xfrm>
            <a:prstGeom prst="teardrop">
              <a:avLst>
                <a:gd fmla="val 100000" name="adj"/>
              </a:avLst>
            </a:prstGeom>
            <a:solidFill>
              <a:schemeClr val="accent4"/>
            </a:solidFill>
            <a:ln>
              <a:noFill/>
            </a:ln>
            <a:effectLst>
              <a:outerShdw blurRad="152400" sx="90000" rotWithShape="0" sy="-19000">
                <a:srgbClr val="000000">
                  <a:alpha val="1294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ato Light"/>
                <a:ea typeface="Lato Light"/>
                <a:cs typeface="Lato Light"/>
                <a:sym typeface="Lato Light"/>
              </a:endParaRPr>
            </a:p>
          </p:txBody>
        </p:sp>
        <p:sp>
          <p:nvSpPr>
            <p:cNvPr id="615" name="Google Shape;615;p7"/>
            <p:cNvSpPr/>
            <p:nvPr/>
          </p:nvSpPr>
          <p:spPr>
            <a:xfrm>
              <a:off x="981458" y="1537516"/>
              <a:ext cx="608478" cy="608478"/>
            </a:xfrm>
            <a:prstGeom prst="ellipse">
              <a:avLst/>
            </a:prstGeom>
            <a:solidFill>
              <a:schemeClr val="lt1"/>
            </a:solidFill>
            <a:ln>
              <a:noFill/>
            </a:ln>
            <a:effectLst>
              <a:outerShdw blurRad="63500" sx="1000" rotWithShape="0" sy="1000">
                <a:srgbClr val="000000">
                  <a:alpha val="14901"/>
                </a:srgbClr>
              </a:outerShdw>
            </a:effectLst>
          </p:spPr>
          <p:txBody>
            <a:bodyPr anchorCtr="0" anchor="ctr" bIns="0" lIns="0" spcFirstLastPara="1" rIns="0" wrap="square" tIns="0">
              <a:noAutofit/>
            </a:bodyPr>
            <a:lstStyle/>
            <a:p>
              <a:pPr indent="0" lvl="0" marL="0" marR="0" rtl="0" algn="ctr">
                <a:spcBef>
                  <a:spcPts val="0"/>
                </a:spcBef>
                <a:spcAft>
                  <a:spcPts val="0"/>
                </a:spcAft>
                <a:buNone/>
              </a:pPr>
              <a:r>
                <a:t/>
              </a:r>
              <a:endParaRPr sz="1200">
                <a:solidFill>
                  <a:schemeClr val="dk1"/>
                </a:solidFill>
                <a:latin typeface="Lato Light"/>
                <a:ea typeface="Lato Light"/>
                <a:cs typeface="Lato Light"/>
                <a:sym typeface="Lato Light"/>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0" name="Shape 620"/>
        <p:cNvGrpSpPr/>
        <p:nvPr/>
      </p:nvGrpSpPr>
      <p:grpSpPr>
        <a:xfrm>
          <a:off x="0" y="0"/>
          <a:ext cx="0" cy="0"/>
          <a:chOff x="0" y="0"/>
          <a:chExt cx="0" cy="0"/>
        </a:xfrm>
      </p:grpSpPr>
      <p:pic>
        <p:nvPicPr>
          <p:cNvPr descr="A picture containing valley, nature, canyon, mountain&#10;&#10;Description automatically generated" id="621" name="Google Shape;621;p8"/>
          <p:cNvPicPr preferRelativeResize="0"/>
          <p:nvPr>
            <p:ph idx="4294967295" type="body"/>
          </p:nvPr>
        </p:nvPicPr>
        <p:blipFill rotWithShape="1">
          <a:blip r:embed="rId3">
            <a:alphaModFix/>
          </a:blip>
          <a:srcRect b="0" l="0" r="0" t="12451"/>
          <a:stretch/>
        </p:blipFill>
        <p:spPr>
          <a:xfrm>
            <a:off x="0" y="0"/>
            <a:ext cx="4572000" cy="2571750"/>
          </a:xfrm>
          <a:prstGeom prst="rect">
            <a:avLst/>
          </a:prstGeom>
          <a:noFill/>
          <a:ln cap="flat" cmpd="sng" w="76200">
            <a:solidFill>
              <a:schemeClr val="lt2"/>
            </a:solidFill>
            <a:prstDash val="solid"/>
            <a:round/>
            <a:headEnd len="sm" w="sm" type="none"/>
            <a:tailEnd len="sm" w="sm" type="none"/>
          </a:ln>
        </p:spPr>
      </p:pic>
      <p:pic>
        <p:nvPicPr>
          <p:cNvPr descr="outback road j crk copy.jpg" id="622" name="Google Shape;622;p8"/>
          <p:cNvPicPr preferRelativeResize="0"/>
          <p:nvPr/>
        </p:nvPicPr>
        <p:blipFill rotWithShape="1">
          <a:blip r:embed="rId4">
            <a:alphaModFix/>
          </a:blip>
          <a:srcRect b="0" l="0" r="0" t="19065"/>
          <a:stretch/>
        </p:blipFill>
        <p:spPr>
          <a:xfrm>
            <a:off x="4572000" y="10"/>
            <a:ext cx="4572000" cy="2571743"/>
          </a:xfrm>
          <a:prstGeom prst="rect">
            <a:avLst/>
          </a:prstGeom>
          <a:noFill/>
          <a:ln cap="flat" cmpd="sng" w="76200">
            <a:solidFill>
              <a:schemeClr val="lt2"/>
            </a:solidFill>
            <a:prstDash val="solid"/>
            <a:round/>
            <a:headEnd len="sm" w="sm" type="none"/>
            <a:tailEnd len="sm" w="sm" type="none"/>
          </a:ln>
        </p:spPr>
      </p:pic>
      <p:pic>
        <p:nvPicPr>
          <p:cNvPr descr="A close up of a desert&#10;&#10;Description automatically generated" id="623" name="Google Shape;623;p8"/>
          <p:cNvPicPr preferRelativeResize="0"/>
          <p:nvPr/>
        </p:nvPicPr>
        <p:blipFill rotWithShape="1">
          <a:blip r:embed="rId5">
            <a:alphaModFix/>
          </a:blip>
          <a:srcRect b="6078" l="0" r="0" t="2085"/>
          <a:stretch/>
        </p:blipFill>
        <p:spPr>
          <a:xfrm>
            <a:off x="17" y="2571750"/>
            <a:ext cx="4571985" cy="2571750"/>
          </a:xfrm>
          <a:prstGeom prst="rect">
            <a:avLst/>
          </a:prstGeom>
          <a:noFill/>
          <a:ln cap="flat" cmpd="sng" w="76200">
            <a:solidFill>
              <a:schemeClr val="lt2"/>
            </a:solidFill>
            <a:prstDash val="solid"/>
            <a:round/>
            <a:headEnd len="sm" w="sm" type="none"/>
            <a:tailEnd len="sm" w="sm" type="none"/>
          </a:ln>
        </p:spPr>
      </p:pic>
      <p:pic>
        <p:nvPicPr>
          <p:cNvPr descr="A person walking down a dirt road&#10;&#10;Description automatically generated" id="624" name="Google Shape;624;p8"/>
          <p:cNvPicPr preferRelativeResize="0"/>
          <p:nvPr/>
        </p:nvPicPr>
        <p:blipFill rotWithShape="1">
          <a:blip r:embed="rId6">
            <a:alphaModFix/>
          </a:blip>
          <a:srcRect b="0" l="0" r="0" t="13126"/>
          <a:stretch/>
        </p:blipFill>
        <p:spPr>
          <a:xfrm>
            <a:off x="4572000" y="2571750"/>
            <a:ext cx="4572000" cy="2571750"/>
          </a:xfrm>
          <a:prstGeom prst="rect">
            <a:avLst/>
          </a:prstGeom>
          <a:noFill/>
          <a:ln cap="flat" cmpd="sng" w="76200">
            <a:solidFill>
              <a:schemeClr val="lt2"/>
            </a:solidFill>
            <a:prstDash val="solid"/>
            <a:round/>
            <a:headEnd len="sm" w="sm" type="none"/>
            <a:tailEnd len="sm" w="sm" type="none"/>
          </a:ln>
        </p:spPr>
      </p:pic>
    </p:spTree>
  </p:cSld>
  <p:clrMapOvr>
    <a:masterClrMapping/>
  </p:clrMapOvr>
  <p:transition spd="slow" p14:dur="1500">
    <p:split orient="ver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pic>
        <p:nvPicPr>
          <p:cNvPr descr="A picture containing sky, outdoor, field, nature&#10;&#10;Description automatically generated" id="630" name="Google Shape;630;p9"/>
          <p:cNvPicPr preferRelativeResize="0"/>
          <p:nvPr>
            <p:ph idx="4294967295" type="body"/>
          </p:nvPr>
        </p:nvPicPr>
        <p:blipFill rotWithShape="1">
          <a:blip r:embed="rId3">
            <a:alphaModFix/>
          </a:blip>
          <a:srcRect b="0" l="0" r="0" t="0"/>
          <a:stretch/>
        </p:blipFill>
        <p:spPr>
          <a:xfrm>
            <a:off x="0" y="0"/>
            <a:ext cx="9144000" cy="5143500"/>
          </a:xfrm>
          <a:prstGeom prst="rect">
            <a:avLst/>
          </a:prstGeom>
          <a:noFill/>
          <a:ln>
            <a:noFill/>
          </a:ln>
        </p:spPr>
      </p:pic>
      <p:sp>
        <p:nvSpPr>
          <p:cNvPr id="631" name="Google Shape;631;p9"/>
          <p:cNvSpPr/>
          <p:nvPr/>
        </p:nvSpPr>
        <p:spPr>
          <a:xfrm>
            <a:off x="0" y="-12351"/>
            <a:ext cx="9144000" cy="5168202"/>
          </a:xfrm>
          <a:prstGeom prst="rect">
            <a:avLst/>
          </a:prstGeom>
          <a:solidFill>
            <a:schemeClr val="accent6">
              <a:alpha val="73725"/>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13">
              <a:solidFill>
                <a:schemeClr val="lt1"/>
              </a:solidFill>
              <a:latin typeface="Roboto Thin"/>
              <a:ea typeface="Roboto Thin"/>
              <a:cs typeface="Roboto Thin"/>
              <a:sym typeface="Roboto Thin"/>
            </a:endParaRPr>
          </a:p>
        </p:txBody>
      </p:sp>
      <p:pic>
        <p:nvPicPr>
          <p:cNvPr descr="Map&#10;&#10;Description automatically generated" id="632" name="Google Shape;632;p9"/>
          <p:cNvPicPr preferRelativeResize="0"/>
          <p:nvPr/>
        </p:nvPicPr>
        <p:blipFill rotWithShape="1">
          <a:blip r:embed="rId4">
            <a:alphaModFix/>
          </a:blip>
          <a:srcRect b="3412" l="19206" r="17640" t="2554"/>
          <a:stretch/>
        </p:blipFill>
        <p:spPr>
          <a:xfrm>
            <a:off x="4401152" y="118114"/>
            <a:ext cx="4654660" cy="490727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ARTMONK 2">
  <a:themeElements>
    <a:clrScheme name="Abacus">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TMONK 2">
  <a:themeElements>
    <a:clrScheme name="Abacus">
      <a:dk1>
        <a:srgbClr val="445469"/>
      </a:dk1>
      <a:lt1>
        <a:srgbClr val="FFFFFF"/>
      </a:lt1>
      <a:dk2>
        <a:srgbClr val="445469"/>
      </a:dk2>
      <a:lt2>
        <a:srgbClr val="FFFFFF"/>
      </a:lt2>
      <a:accent1>
        <a:srgbClr val="1EA185"/>
      </a:accent1>
      <a:accent2>
        <a:srgbClr val="9BBB5C"/>
      </a:accent2>
      <a:accent3>
        <a:srgbClr val="F29B26"/>
      </a:accent3>
      <a:accent4>
        <a:srgbClr val="BD392F"/>
      </a:accent4>
      <a:accent5>
        <a:srgbClr val="445469"/>
      </a:accent5>
      <a:accent6>
        <a:srgbClr val="445469"/>
      </a:accent6>
      <a:hlink>
        <a:srgbClr val="F33B4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2016-01-05T00:34:33Z</dcterms:created>
  <dc:creator>Gary Steven</dc:creator>
</cp:coreProperties>
</file>