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5" r:id="rId2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5" clrIdx="0">
    <p:extLst>
      <p:ext uri="{19B8F6BF-5375-455C-9EA6-DF929625EA0E}">
        <p15:presenceInfo xmlns:p15="http://schemas.microsoft.com/office/powerpoint/2012/main" userId="Microsoft Office User" providerId="None"/>
      </p:ext>
    </p:extLst>
  </p:cmAuthor>
  <p:cmAuthor id="2" name="Nga Tran" initials="NT" lastIdx="1" clrIdx="1">
    <p:extLst>
      <p:ext uri="{19B8F6BF-5375-455C-9EA6-DF929625EA0E}">
        <p15:presenceInfo xmlns:p15="http://schemas.microsoft.com/office/powerpoint/2012/main" userId="S::uqntran3@uq.edu.au::bee06385-a4ea-4bb6-b224-d04da41100f7" providerId="AD"/>
      </p:ext>
    </p:extLst>
  </p:cmAuthor>
  <p:cmAuthor id="3" name="Don Loch" initials="DL" lastIdx="2" clrIdx="2">
    <p:extLst>
      <p:ext uri="{19B8F6BF-5375-455C-9EA6-DF929625EA0E}">
        <p15:presenceInfo xmlns:p15="http://schemas.microsoft.com/office/powerpoint/2012/main" userId="17f5a0773feb2e0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00D5D5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92" autoAdjust="0"/>
    <p:restoredTop sz="96357" autoAdjust="0"/>
  </p:normalViewPr>
  <p:slideViewPr>
    <p:cSldViewPr snapToGrid="0">
      <p:cViewPr varScale="1">
        <p:scale>
          <a:sx n="80" d="100"/>
          <a:sy n="80" d="100"/>
        </p:scale>
        <p:origin x="95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916A13-813E-499B-8098-C23B1686761E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0A1DC3-CCBE-46B2-BC25-2ED0F0A5696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04106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3.jpeg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4.png"/></Relationships>
</file>

<file path=ppt/slideLayouts/_rels/slideLayout38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3.png"/><Relationship Id="rId7" Type="http://schemas.openxmlformats.org/officeDocument/2006/relationships/image" Target="../media/image1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microsoft.com/office/2007/relationships/hdphoto" Target="../media/hdphoto1.wdp"/><Relationship Id="rId5" Type="http://schemas.openxmlformats.org/officeDocument/2006/relationships/image" Target="../media/image17.png"/><Relationship Id="rId10" Type="http://schemas.microsoft.com/office/2007/relationships/hdphoto" Target="../media/hdphoto3.wdp"/><Relationship Id="rId4" Type="http://schemas.openxmlformats.org/officeDocument/2006/relationships/image" Target="../media/image4.png"/><Relationship Id="rId9" Type="http://schemas.openxmlformats.org/officeDocument/2006/relationships/image" Target="../media/image19.png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5BEF6F-6263-4F8D-8EB5-8791451073CD}"/>
              </a:ext>
            </a:extLst>
          </p:cNvPr>
          <p:cNvSpPr/>
          <p:nvPr/>
        </p:nvSpPr>
        <p:spPr bwMode="invGray">
          <a:xfrm>
            <a:off x="0" y="0"/>
            <a:ext cx="12192000" cy="9288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F3E3223-6328-4488-8A5F-952E87A12E3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4412" t="80198" b="-1"/>
          <a:stretch/>
        </p:blipFill>
        <p:spPr bwMode="ltGray">
          <a:xfrm>
            <a:off x="9852228" y="5499893"/>
            <a:ext cx="2339772" cy="1358107"/>
          </a:xfrm>
          <a:prstGeom prst="rect">
            <a:avLst/>
          </a:prstGeom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1160745"/>
            <a:ext cx="10738247" cy="1296144"/>
          </a:xfrm>
        </p:spPr>
        <p:txBody>
          <a:bodyPr anchor="b">
            <a:noAutofit/>
          </a:bodyPr>
          <a:lstStyle>
            <a:lvl1pPr>
              <a:lnSpc>
                <a:spcPts val="5040"/>
              </a:lnSpc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[Title]</a:t>
            </a:r>
            <a:endParaRPr lang="en-A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95298" y="2571294"/>
            <a:ext cx="10747200" cy="26752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3240"/>
              </a:lnSpc>
              <a:buNone/>
              <a:defRPr sz="27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[Subtitle]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3140420-5D32-4B9D-AAC5-EA821D59403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9270" r="70475" b="-1"/>
          <a:stretch/>
        </p:blipFill>
        <p:spPr bwMode="ltGray">
          <a:xfrm>
            <a:off x="1" y="4064704"/>
            <a:ext cx="2699772" cy="2793299"/>
          </a:xfrm>
          <a:prstGeom prst="rect">
            <a:avLst/>
          </a:prstGeom>
          <a:ln>
            <a:noFill/>
          </a:ln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7255" y="208800"/>
            <a:ext cx="1389862" cy="45726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CDEB36B-7D7C-483E-8547-AC6A66877E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6464" y="226800"/>
            <a:ext cx="1730673" cy="46315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524" y="232587"/>
            <a:ext cx="1219372" cy="457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382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9">
            <a:extLst>
              <a:ext uri="{FF2B5EF4-FFF2-40B4-BE49-F238E27FC236}">
                <a16:creationId xmlns:a16="http://schemas.microsoft.com/office/drawing/2014/main" id="{7DE9F9C2-C2B0-4B19-9F8F-A1280EA275C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95326" y="2276872"/>
            <a:ext cx="10801350" cy="4031853"/>
          </a:xfrm>
          <a:prstGeom prst="rect">
            <a:avLst/>
          </a:prstGeom>
        </p:spPr>
        <p:txBody>
          <a:bodyPr/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spcBef>
                <a:spcPts val="1200"/>
              </a:spcBef>
              <a:defRPr lang="en-AU" dirty="0"/>
            </a:lvl5pPr>
            <a:lvl6pPr>
              <a:defRPr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1D6D02D-851A-425B-9382-05F6C6A21AE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95325" y="1700808"/>
            <a:ext cx="10801350" cy="504825"/>
          </a:xfrm>
        </p:spPr>
        <p:txBody>
          <a:bodyPr>
            <a:normAutofit/>
          </a:bodyPr>
          <a:lstStyle>
            <a:lvl1pPr>
              <a:defRPr sz="2000" b="1">
                <a:solidFill>
                  <a:schemeClr val="accent1"/>
                </a:solidFill>
              </a:defRPr>
            </a:lvl1pPr>
            <a:lvl2pPr marL="612" indent="0">
              <a:buNone/>
              <a:defRPr/>
            </a:lvl2pPr>
          </a:lstStyle>
          <a:p>
            <a:pPr lvl="0"/>
            <a:r>
              <a:rPr lang="en-US" dirty="0"/>
              <a:t>[Subtitle]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58DC2F2-9186-47D8-9B5E-AD01B90E6DDD}"/>
              </a:ext>
            </a:extLst>
          </p:cNvPr>
          <p:cNvSpPr/>
          <p:nvPr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6DF2CA-8642-47E7-98D3-A7019416A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BC9286-B8FB-4658-B210-6BC87EB1E2E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695326" y="6519171"/>
            <a:ext cx="3360109" cy="240219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026DBB-B46A-4BB1-A99E-4F99BBBFE3F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1208568" y="6519171"/>
            <a:ext cx="288032" cy="240219"/>
          </a:xfrm>
          <a:prstGeom prst="rect">
            <a:avLst/>
          </a:prstGeom>
        </p:spPr>
        <p:txBody>
          <a:bodyPr/>
          <a:lstStyle/>
          <a:p>
            <a:fld id="{514EBFC5-0BFE-466A-8AC3-64929AEF124F}" type="slidenum">
              <a:rPr lang="en-AU" smtClean="0"/>
              <a:t>‹#›</a:t>
            </a:fld>
            <a:endParaRPr lang="en-AU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871" y="156281"/>
            <a:ext cx="850257" cy="31895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506" y="120404"/>
            <a:ext cx="975500" cy="32094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CDEB36B-7D7C-483E-8547-AC6A66877E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325" y="150164"/>
            <a:ext cx="1214703" cy="32507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95327" y="6535715"/>
            <a:ext cx="100445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The Queensland Alliance for Agriculture and Food Innovation (QAAFI) is a research institute of The University of Queensland (UQ), supported by the Queensland Government.</a:t>
            </a:r>
            <a:endParaRPr lang="en-AU" sz="800" dirty="0"/>
          </a:p>
        </p:txBody>
      </p:sp>
    </p:spTree>
    <p:extLst>
      <p:ext uri="{BB962C8B-B14F-4D97-AF65-F5344CB8AC3E}">
        <p14:creationId xmlns:p14="http://schemas.microsoft.com/office/powerpoint/2010/main" val="2414179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, 2 Grap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22F89E8-AEA0-41B7-97D7-227B19E804E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5326" y="2279553"/>
            <a:ext cx="5220000" cy="360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200">
                <a:solidFill>
                  <a:schemeClr val="accent1"/>
                </a:solidFill>
              </a:defRPr>
            </a:lvl1pPr>
            <a:lvl2pPr>
              <a:defRPr sz="1200">
                <a:solidFill>
                  <a:schemeClr val="accent1"/>
                </a:solidFill>
              </a:defRPr>
            </a:lvl2pPr>
            <a:lvl3pPr>
              <a:defRPr sz="1200">
                <a:solidFill>
                  <a:schemeClr val="accent1"/>
                </a:solidFill>
              </a:defRPr>
            </a:lvl3pPr>
            <a:lvl4pPr>
              <a:defRPr sz="1200">
                <a:solidFill>
                  <a:schemeClr val="accent1"/>
                </a:solidFill>
              </a:defRPr>
            </a:lvl4pPr>
            <a:lvl5pPr>
              <a:defRPr lang="en-AU" dirty="0"/>
            </a:lvl5pPr>
            <a:lvl6pPr>
              <a:defRPr b="0"/>
            </a:lvl6pPr>
          </a:lstStyle>
          <a:p>
            <a:pPr lvl="5"/>
            <a:r>
              <a:rPr lang="en-US" dirty="0"/>
              <a:t>[Graph title]</a:t>
            </a:r>
            <a:endParaRPr lang="en-AU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93F161-17EB-4DA5-BE00-069D1277B92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95326" y="2696388"/>
            <a:ext cx="5220000" cy="3612337"/>
          </a:xfrm>
        </p:spPr>
        <p:txBody>
          <a:bodyPr/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AU" dirty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4324DF9C-3E8A-469C-8FC9-4938DAA3224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79511" y="2279553"/>
            <a:ext cx="5220000" cy="360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200">
                <a:solidFill>
                  <a:schemeClr val="accent1"/>
                </a:solidFill>
              </a:defRPr>
            </a:lvl1pPr>
            <a:lvl2pPr>
              <a:defRPr sz="1200">
                <a:solidFill>
                  <a:schemeClr val="accent1"/>
                </a:solidFill>
              </a:defRPr>
            </a:lvl2pPr>
            <a:lvl3pPr>
              <a:defRPr sz="1200">
                <a:solidFill>
                  <a:schemeClr val="accent1"/>
                </a:solidFill>
              </a:defRPr>
            </a:lvl3pPr>
            <a:lvl4pPr>
              <a:defRPr sz="1200">
                <a:solidFill>
                  <a:schemeClr val="accent1"/>
                </a:solidFill>
              </a:defRPr>
            </a:lvl4pPr>
            <a:lvl5pPr>
              <a:defRPr lang="en-AU" dirty="0"/>
            </a:lvl5pPr>
            <a:lvl6pPr>
              <a:defRPr b="0"/>
            </a:lvl6pPr>
          </a:lstStyle>
          <a:p>
            <a:pPr lvl="5"/>
            <a:r>
              <a:rPr lang="en-US" dirty="0"/>
              <a:t>[Graph title]</a:t>
            </a:r>
            <a:endParaRPr lang="en-AU" dirty="0"/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A027F0FB-D735-4865-B5EA-A50B34F47CA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279511" y="2696388"/>
            <a:ext cx="5220000" cy="3612337"/>
          </a:xfrm>
        </p:spPr>
        <p:txBody>
          <a:bodyPr/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AU" dirty="0"/>
            </a:lvl5pPr>
            <a:lvl6pPr>
              <a:defRPr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CAE7F11A-C7DA-440F-83D7-3571E1FAF17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95327" y="1699200"/>
            <a:ext cx="10772776" cy="504825"/>
          </a:xfrm>
        </p:spPr>
        <p:txBody>
          <a:bodyPr>
            <a:normAutofit/>
          </a:bodyPr>
          <a:lstStyle>
            <a:lvl1pPr>
              <a:defRPr sz="2000" b="1">
                <a:solidFill>
                  <a:schemeClr val="accent1"/>
                </a:solidFill>
              </a:defRPr>
            </a:lvl1pPr>
            <a:lvl2pPr marL="612" indent="0">
              <a:buNone/>
              <a:defRPr/>
            </a:lvl2pPr>
          </a:lstStyle>
          <a:p>
            <a:pPr lvl="0"/>
            <a:r>
              <a:rPr lang="en-US" dirty="0"/>
              <a:t>[Subtitle]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1F7154F-DE85-4B92-BE63-FC9C5B0FC149}"/>
              </a:ext>
            </a:extLst>
          </p:cNvPr>
          <p:cNvSpPr/>
          <p:nvPr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0701168E-769B-45DB-AFDD-B10DB12B4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0E684A2-92A1-4743-93DB-A2D5AFCE792F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>
          <a:xfrm>
            <a:off x="695326" y="6519171"/>
            <a:ext cx="3360109" cy="240219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3B228959-3C67-45BC-954A-A13981901278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>
          <a:xfrm>
            <a:off x="11208568" y="6519171"/>
            <a:ext cx="288032" cy="240219"/>
          </a:xfrm>
          <a:prstGeom prst="rect">
            <a:avLst/>
          </a:prstGeom>
        </p:spPr>
        <p:txBody>
          <a:bodyPr/>
          <a:lstStyle/>
          <a:p>
            <a:fld id="{514EBFC5-0BFE-466A-8AC3-64929AEF124F}" type="slidenum">
              <a:rPr lang="en-AU" smtClean="0"/>
              <a:t>‹#›</a:t>
            </a:fld>
            <a:endParaRPr lang="en-AU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871" y="156281"/>
            <a:ext cx="850257" cy="31895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506" y="120404"/>
            <a:ext cx="975500" cy="32094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CDEB36B-7D7C-483E-8547-AC6A66877E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325" y="150164"/>
            <a:ext cx="1214703" cy="325076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695327" y="6535715"/>
            <a:ext cx="100445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The Queensland Alliance for Agriculture and Food Innovation (QAAFI) is a research institute of The University of Queensland (UQ), supported by the Queensland Government.</a:t>
            </a:r>
            <a:endParaRPr lang="en-AU" sz="800" dirty="0"/>
          </a:p>
        </p:txBody>
      </p:sp>
    </p:spTree>
    <p:extLst>
      <p:ext uri="{BB962C8B-B14F-4D97-AF65-F5344CB8AC3E}">
        <p14:creationId xmlns:p14="http://schemas.microsoft.com/office/powerpoint/2010/main" val="463416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Layou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5" y="1700212"/>
            <a:ext cx="10801350" cy="2160000"/>
          </a:xfrm>
          <a:prstGeom prst="rect">
            <a:avLst/>
          </a:prstGeom>
        </p:spPr>
        <p:txBody>
          <a:bodyPr/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dirty="0"/>
            </a:lvl5pPr>
            <a:lvl6pPr>
              <a:defRPr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695325" y="4149320"/>
            <a:ext cx="10801350" cy="2160000"/>
          </a:xfrm>
          <a:prstGeom prst="rect">
            <a:avLst/>
          </a:prstGeom>
        </p:spPr>
        <p:txBody>
          <a:bodyPr/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dirty="0"/>
            </a:lvl5pPr>
            <a:lvl6pPr>
              <a:defRPr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F99E85-067E-4D25-84D4-D21BC7C23B71}"/>
              </a:ext>
            </a:extLst>
          </p:cNvPr>
          <p:cNvSpPr/>
          <p:nvPr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21DDE5F-D7FC-442F-B28B-E2BE20514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23BF6C02-0CA6-49E2-A373-73DF26BA1D21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>
          <a:xfrm>
            <a:off x="695326" y="6519171"/>
            <a:ext cx="3360109" cy="240219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D89DCE9D-2EC0-4E96-8676-B7755E0D22A7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11208568" y="6519171"/>
            <a:ext cx="288032" cy="240219"/>
          </a:xfrm>
          <a:prstGeom prst="rect">
            <a:avLst/>
          </a:prstGeom>
        </p:spPr>
        <p:txBody>
          <a:bodyPr/>
          <a:lstStyle/>
          <a:p>
            <a:fld id="{514EBFC5-0BFE-466A-8AC3-64929AEF124F}" type="slidenum">
              <a:rPr lang="en-AU" smtClean="0"/>
              <a:t>‹#›</a:t>
            </a:fld>
            <a:endParaRPr lang="en-AU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871" y="156281"/>
            <a:ext cx="850257" cy="31895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506" y="120404"/>
            <a:ext cx="975500" cy="32094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CDEB36B-7D7C-483E-8547-AC6A66877E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325" y="150164"/>
            <a:ext cx="1214703" cy="32507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95327" y="6535715"/>
            <a:ext cx="100445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The Queensland Alliance for Agriculture and Food Innovation (QAAFI) is a research institute of The University of Queensland (UQ), supported by the Queensland Government.</a:t>
            </a:r>
            <a:endParaRPr lang="en-AU" sz="800" dirty="0"/>
          </a:p>
        </p:txBody>
      </p:sp>
    </p:spTree>
    <p:extLst>
      <p:ext uri="{BB962C8B-B14F-4D97-AF65-F5344CB8AC3E}">
        <p14:creationId xmlns:p14="http://schemas.microsoft.com/office/powerpoint/2010/main" val="2231484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BFF82D3-6289-409B-A057-3D813BA14F7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95325" y="1700213"/>
            <a:ext cx="3384342" cy="4608512"/>
          </a:xfrm>
        </p:spPr>
        <p:txBody>
          <a:bodyPr/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dirty="0"/>
            </a:lvl5pPr>
            <a:lvl6pPr>
              <a:defRPr lang="en-AU" dirty="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3F6BB689-6536-431A-8821-1D05F11A490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406607" y="1700213"/>
            <a:ext cx="3384000" cy="4608512"/>
          </a:xfrm>
        </p:spPr>
        <p:txBody>
          <a:bodyPr/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AU" dirty="0"/>
            </a:lvl5pPr>
            <a:lvl6pPr>
              <a:defRPr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DE3EE136-4551-4345-9B3F-12045A92B814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8112597" y="1700213"/>
            <a:ext cx="3384000" cy="4608512"/>
          </a:xfrm>
        </p:spPr>
        <p:txBody>
          <a:bodyPr/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AU" dirty="0"/>
            </a:lvl5pPr>
            <a:lvl6pPr>
              <a:defRPr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DA12390-A044-4D48-96A4-00A2D51D9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713AAF-B990-435A-8393-8A687098057E}"/>
              </a:ext>
            </a:extLst>
          </p:cNvPr>
          <p:cNvSpPr/>
          <p:nvPr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B6506DFC-3F02-4673-B3B1-41D5834D7551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>
          <a:xfrm>
            <a:off x="695326" y="6519171"/>
            <a:ext cx="3360109" cy="240219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2F26CCD0-EFB3-4E19-A77F-85F3E0F33667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>
          <a:xfrm>
            <a:off x="11208568" y="6519171"/>
            <a:ext cx="288032" cy="240219"/>
          </a:xfrm>
          <a:prstGeom prst="rect">
            <a:avLst/>
          </a:prstGeom>
        </p:spPr>
        <p:txBody>
          <a:bodyPr/>
          <a:lstStyle/>
          <a:p>
            <a:fld id="{514EBFC5-0BFE-466A-8AC3-64929AEF124F}" type="slidenum">
              <a:rPr lang="en-AU" smtClean="0"/>
              <a:t>‹#›</a:t>
            </a:fld>
            <a:endParaRPr lang="en-AU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871" y="156281"/>
            <a:ext cx="850257" cy="31895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506" y="120404"/>
            <a:ext cx="975500" cy="32094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CDEB36B-7D7C-483E-8547-AC6A66877E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325" y="150164"/>
            <a:ext cx="1214703" cy="32507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95327" y="6535715"/>
            <a:ext cx="100445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The Queensland Alliance for Agriculture and Food Innovation (QAAFI) is a research institute of The University of Queensland (UQ), supported by the Queensland Government.</a:t>
            </a:r>
            <a:endParaRPr lang="en-AU" sz="800" dirty="0"/>
          </a:p>
        </p:txBody>
      </p:sp>
    </p:spTree>
    <p:extLst>
      <p:ext uri="{BB962C8B-B14F-4D97-AF65-F5344CB8AC3E}">
        <p14:creationId xmlns:p14="http://schemas.microsoft.com/office/powerpoint/2010/main" val="1342938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Third Two Third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7049" y="1700213"/>
            <a:ext cx="7089626" cy="460851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95325" y="1698659"/>
            <a:ext cx="3384000" cy="460851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B7ADCB3-94A1-487D-85FB-8FFC9CDD03AB}"/>
              </a:ext>
            </a:extLst>
          </p:cNvPr>
          <p:cNvSpPr/>
          <p:nvPr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CD0CC0B-EDBE-4119-B030-67B593429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78C5C398-3572-4EB0-8F84-1F6673C9A65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695326" y="6519171"/>
            <a:ext cx="3360109" cy="240219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2D565BB-C9BB-4EEC-9693-6827A3D09DE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1208568" y="6519171"/>
            <a:ext cx="288032" cy="240219"/>
          </a:xfrm>
          <a:prstGeom prst="rect">
            <a:avLst/>
          </a:prstGeom>
        </p:spPr>
        <p:txBody>
          <a:bodyPr/>
          <a:lstStyle/>
          <a:p>
            <a:fld id="{514EBFC5-0BFE-466A-8AC3-64929AEF124F}" type="slidenum">
              <a:rPr lang="en-AU" smtClean="0"/>
              <a:t>‹#›</a:t>
            </a:fld>
            <a:endParaRPr lang="en-AU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871" y="156281"/>
            <a:ext cx="850257" cy="31895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506" y="120404"/>
            <a:ext cx="975500" cy="32094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CDEB36B-7D7C-483E-8547-AC6A66877E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325" y="150164"/>
            <a:ext cx="1214703" cy="32507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95327" y="6535715"/>
            <a:ext cx="100445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The Queensland Alliance for Agriculture and Food Innovation (QAAFI) is a research institute of The University of Queensland (UQ), supported by the Queensland Government.</a:t>
            </a:r>
            <a:endParaRPr lang="en-AU" sz="800" dirty="0"/>
          </a:p>
        </p:txBody>
      </p:sp>
    </p:spTree>
    <p:extLst>
      <p:ext uri="{BB962C8B-B14F-4D97-AF65-F5344CB8AC3E}">
        <p14:creationId xmlns:p14="http://schemas.microsoft.com/office/powerpoint/2010/main" val="176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Third One Third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700213"/>
            <a:ext cx="7092000" cy="460851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8112676" y="1700213"/>
            <a:ext cx="3384000" cy="460851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415799-71FD-449D-8349-3495B06EE871}"/>
              </a:ext>
            </a:extLst>
          </p:cNvPr>
          <p:cNvSpPr/>
          <p:nvPr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739D336-33BA-494B-81D0-9D8B47FD0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EE2261-AED3-448E-9AA6-9C9A5534417D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695326" y="6519171"/>
            <a:ext cx="3360109" cy="240219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A92BB03-FEDF-43D9-957F-2410F5D597B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1208568" y="6519171"/>
            <a:ext cx="288032" cy="240219"/>
          </a:xfrm>
          <a:prstGeom prst="rect">
            <a:avLst/>
          </a:prstGeom>
        </p:spPr>
        <p:txBody>
          <a:bodyPr/>
          <a:lstStyle/>
          <a:p>
            <a:fld id="{514EBFC5-0BFE-466A-8AC3-64929AEF124F}" type="slidenum">
              <a:rPr lang="en-AU" smtClean="0"/>
              <a:t>‹#›</a:t>
            </a:fld>
            <a:endParaRPr lang="en-AU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871" y="156281"/>
            <a:ext cx="850257" cy="31895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506" y="120404"/>
            <a:ext cx="975500" cy="32094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CDEB36B-7D7C-483E-8547-AC6A66877E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325" y="150164"/>
            <a:ext cx="1214703" cy="32507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95327" y="6535715"/>
            <a:ext cx="100445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The Queensland Alliance for Agriculture and Food Innovation (QAAFI) is a research institute of The University of Queensland (UQ), supported by the Queensland Government.</a:t>
            </a:r>
            <a:endParaRPr lang="en-AU" sz="800" dirty="0"/>
          </a:p>
        </p:txBody>
      </p:sp>
    </p:spTree>
    <p:extLst>
      <p:ext uri="{BB962C8B-B14F-4D97-AF65-F5344CB8AC3E}">
        <p14:creationId xmlns:p14="http://schemas.microsoft.com/office/powerpoint/2010/main" val="348921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Pu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624880"/>
            <a:ext cx="12191999" cy="6233119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lang="en-AU" dirty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dirty="0"/>
              <a:t>Click icon to add picture</a:t>
            </a:r>
            <a:br>
              <a:rPr lang="en-AU" dirty="0"/>
            </a:br>
            <a:br>
              <a:rPr lang="en-AU" dirty="0"/>
            </a:br>
            <a:br>
              <a:rPr lang="en-AU" dirty="0"/>
            </a:br>
            <a:endParaRPr lang="en-AU" dirty="0"/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F90B2496-E1DB-4D4C-859D-CC14426C691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95328" y="1052514"/>
            <a:ext cx="3384548" cy="5263410"/>
          </a:xfrm>
          <a:prstGeom prst="rect">
            <a:avLst/>
          </a:prstGeom>
          <a:solidFill>
            <a:schemeClr val="bg1"/>
          </a:solidFill>
        </p:spPr>
        <p:txBody>
          <a:bodyPr lIns="180000" tIns="1260000" rIns="180000" bIns="180000" anchor="t">
            <a:normAutofit/>
          </a:bodyPr>
          <a:lstStyle>
            <a:lvl1pPr marL="285750" indent="-285750" algn="l">
              <a:buClr>
                <a:schemeClr val="bg1"/>
              </a:buClr>
              <a:buFont typeface="Arial" panose="020B0604020202020204" pitchFamily="34" charset="0"/>
              <a:buChar char="•"/>
              <a:defRPr lang="en-AU" dirty="0"/>
            </a:lvl1pPr>
          </a:lstStyle>
          <a:p>
            <a:pPr lvl="0"/>
            <a:r>
              <a:rPr lang="en-AU" dirty="0"/>
              <a:t>[Enter text – You can change the colour of this placeholder under the ‘Shape fill’ menu. Change shape width/height as preferred]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CB796C-2145-4E36-9CCD-4A6E104C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27448" y="1340768"/>
            <a:ext cx="2592288" cy="876470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[Title]</a:t>
            </a:r>
            <a:endParaRPr lang="en-AU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45D19A3-55E4-4A3E-B43F-B4D3EFBE1E1E}"/>
              </a:ext>
            </a:extLst>
          </p:cNvPr>
          <p:cNvSpPr/>
          <p:nvPr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309B167-7472-4F88-89E8-DAE2E0483964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>
          <a:xfrm>
            <a:off x="695326" y="6519171"/>
            <a:ext cx="3360109" cy="240219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7F249FB-FC55-456D-9BD4-C0130FDAB05E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>
          <a:xfrm>
            <a:off x="11208568" y="6519171"/>
            <a:ext cx="288032" cy="240219"/>
          </a:xfrm>
          <a:prstGeom prst="rect">
            <a:avLst/>
          </a:prstGeom>
        </p:spPr>
        <p:txBody>
          <a:bodyPr/>
          <a:lstStyle/>
          <a:p>
            <a:fld id="{514EBFC5-0BFE-466A-8AC3-64929AEF124F}" type="slidenum">
              <a:rPr lang="en-AU" smtClean="0"/>
              <a:t>‹#›</a:t>
            </a:fld>
            <a:endParaRPr lang="en-AU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871" y="156281"/>
            <a:ext cx="850257" cy="31895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506" y="120404"/>
            <a:ext cx="975500" cy="32094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CDEB36B-7D7C-483E-8547-AC6A66877E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325" y="150164"/>
            <a:ext cx="1214703" cy="325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359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95327" y="1700213"/>
            <a:ext cx="10801349" cy="4249107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lang="en-AU" dirty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dirty="0"/>
              <a:t>Click icon to add picture</a:t>
            </a:r>
            <a:br>
              <a:rPr lang="en-AU" dirty="0"/>
            </a:br>
            <a:br>
              <a:rPr lang="en-AU" dirty="0"/>
            </a:br>
            <a:br>
              <a:rPr lang="en-AU" dirty="0"/>
            </a:b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95327" y="5949320"/>
            <a:ext cx="10801348" cy="3600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FA6F18-A6B9-4002-9AF5-5A621B0ECEA9}"/>
              </a:ext>
            </a:extLst>
          </p:cNvPr>
          <p:cNvSpPr/>
          <p:nvPr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328C3BB-E5DD-47D4-B3C1-7A89BC1FE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E1B5CB-C615-403B-B182-EBCD5DAC9E67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695326" y="6519171"/>
            <a:ext cx="3360109" cy="240219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FBA690D5-44C9-4D2D-925E-426FB8864D8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1208568" y="6519171"/>
            <a:ext cx="288032" cy="240219"/>
          </a:xfrm>
          <a:prstGeom prst="rect">
            <a:avLst/>
          </a:prstGeom>
        </p:spPr>
        <p:txBody>
          <a:bodyPr/>
          <a:lstStyle/>
          <a:p>
            <a:fld id="{514EBFC5-0BFE-466A-8AC3-64929AEF124F}" type="slidenum">
              <a:rPr lang="en-AU" smtClean="0"/>
              <a:t>‹#›</a:t>
            </a:fld>
            <a:endParaRPr lang="en-AU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871" y="156281"/>
            <a:ext cx="850257" cy="31895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506" y="120404"/>
            <a:ext cx="975500" cy="32094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CDEB36B-7D7C-483E-8547-AC6A66877E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325" y="150164"/>
            <a:ext cx="1214703" cy="32507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95327" y="6535715"/>
            <a:ext cx="100445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The Queensland Alliance for Agriculture and Food Innovation (QAAFI) is a research institute of The University of Queensland (UQ), supported by the Queensland Government.</a:t>
            </a:r>
            <a:endParaRPr lang="en-AU" sz="800" dirty="0"/>
          </a:p>
        </p:txBody>
      </p:sp>
    </p:spTree>
    <p:extLst>
      <p:ext uri="{BB962C8B-B14F-4D97-AF65-F5344CB8AC3E}">
        <p14:creationId xmlns:p14="http://schemas.microsoft.com/office/powerpoint/2010/main" val="1016398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with Image Two Thir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CB39BD51-2E8D-4FDD-8EEB-A7A9070EDD6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407048" y="630979"/>
            <a:ext cx="7784951" cy="6234196"/>
          </a:xfrm>
          <a:custGeom>
            <a:avLst/>
            <a:gdLst>
              <a:gd name="connsiteX0" fmla="*/ 0 w 5187576"/>
              <a:gd name="connsiteY0" fmla="*/ 0 h 5919694"/>
              <a:gd name="connsiteX1" fmla="*/ 5187576 w 5187576"/>
              <a:gd name="connsiteY1" fmla="*/ 0 h 5919694"/>
              <a:gd name="connsiteX2" fmla="*/ 5187576 w 5187576"/>
              <a:gd name="connsiteY2" fmla="*/ 5919694 h 5919694"/>
              <a:gd name="connsiteX3" fmla="*/ 0 w 5187576"/>
              <a:gd name="connsiteY3" fmla="*/ 5919694 h 5919694"/>
              <a:gd name="connsiteX4" fmla="*/ 0 w 5187576"/>
              <a:gd name="connsiteY4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5977 w 5193553"/>
              <a:gd name="connsiteY3" fmla="*/ 5919694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5977 w 5193553"/>
              <a:gd name="connsiteY4" fmla="*/ 5919694 h 5919694"/>
              <a:gd name="connsiteX5" fmla="*/ 0 w 5193553"/>
              <a:gd name="connsiteY5" fmla="*/ 3609788 h 5919694"/>
              <a:gd name="connsiteX6" fmla="*/ 5977 w 5193553"/>
              <a:gd name="connsiteY6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5977 w 5193553"/>
              <a:gd name="connsiteY4" fmla="*/ 5919694 h 5919694"/>
              <a:gd name="connsiteX5" fmla="*/ 0 w 5193553"/>
              <a:gd name="connsiteY5" fmla="*/ 3609788 h 5919694"/>
              <a:gd name="connsiteX6" fmla="*/ 5977 w 5193553"/>
              <a:gd name="connsiteY6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687921 w 5193555"/>
              <a:gd name="connsiteY3" fmla="*/ 5101592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537903 w 5193555"/>
              <a:gd name="connsiteY3" fmla="*/ 5916707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537901 w 5193553"/>
              <a:gd name="connsiteY3" fmla="*/ 5916707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537901 w 5193553"/>
              <a:gd name="connsiteY3" fmla="*/ 5916707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16692 w 5204268"/>
              <a:gd name="connsiteY0" fmla="*/ 0 h 5919694"/>
              <a:gd name="connsiteX1" fmla="*/ 5204268 w 5204268"/>
              <a:gd name="connsiteY1" fmla="*/ 0 h 5919694"/>
              <a:gd name="connsiteX2" fmla="*/ 5204268 w 5204268"/>
              <a:gd name="connsiteY2" fmla="*/ 5919694 h 5919694"/>
              <a:gd name="connsiteX3" fmla="*/ 2548616 w 5204268"/>
              <a:gd name="connsiteY3" fmla="*/ 5916707 h 5919694"/>
              <a:gd name="connsiteX4" fmla="*/ 0 w 5204268"/>
              <a:gd name="connsiteY4" fmla="*/ 3438185 h 5919694"/>
              <a:gd name="connsiteX5" fmla="*/ 16692 w 5204268"/>
              <a:gd name="connsiteY5" fmla="*/ 0 h 5919694"/>
              <a:gd name="connsiteX0" fmla="*/ 16692 w 5204268"/>
              <a:gd name="connsiteY0" fmla="*/ 0 h 5919694"/>
              <a:gd name="connsiteX1" fmla="*/ 5204268 w 5204268"/>
              <a:gd name="connsiteY1" fmla="*/ 0 h 5919694"/>
              <a:gd name="connsiteX2" fmla="*/ 5204268 w 5204268"/>
              <a:gd name="connsiteY2" fmla="*/ 5919694 h 5919694"/>
              <a:gd name="connsiteX3" fmla="*/ 2548616 w 5204268"/>
              <a:gd name="connsiteY3" fmla="*/ 5916707 h 5919694"/>
              <a:gd name="connsiteX4" fmla="*/ 0 w 5204268"/>
              <a:gd name="connsiteY4" fmla="*/ 3438185 h 5919694"/>
              <a:gd name="connsiteX5" fmla="*/ 16692 w 5204268"/>
              <a:gd name="connsiteY5" fmla="*/ 0 h 5919694"/>
              <a:gd name="connsiteX0" fmla="*/ 112 w 5187688"/>
              <a:gd name="connsiteY0" fmla="*/ 0 h 5919694"/>
              <a:gd name="connsiteX1" fmla="*/ 5187688 w 5187688"/>
              <a:gd name="connsiteY1" fmla="*/ 0 h 5919694"/>
              <a:gd name="connsiteX2" fmla="*/ 5187688 w 5187688"/>
              <a:gd name="connsiteY2" fmla="*/ 5919694 h 5919694"/>
              <a:gd name="connsiteX3" fmla="*/ 2532036 w 5187688"/>
              <a:gd name="connsiteY3" fmla="*/ 5916707 h 5919694"/>
              <a:gd name="connsiteX4" fmla="*/ 21520 w 5187688"/>
              <a:gd name="connsiteY4" fmla="*/ 3298360 h 5919694"/>
              <a:gd name="connsiteX5" fmla="*/ 112 w 5187688"/>
              <a:gd name="connsiteY5" fmla="*/ 0 h 5919694"/>
              <a:gd name="connsiteX0" fmla="*/ 2405 w 5189981"/>
              <a:gd name="connsiteY0" fmla="*/ 0 h 5919694"/>
              <a:gd name="connsiteX1" fmla="*/ 5189981 w 5189981"/>
              <a:gd name="connsiteY1" fmla="*/ 0 h 5919694"/>
              <a:gd name="connsiteX2" fmla="*/ 5189981 w 5189981"/>
              <a:gd name="connsiteY2" fmla="*/ 5919694 h 5919694"/>
              <a:gd name="connsiteX3" fmla="*/ 2534329 w 5189981"/>
              <a:gd name="connsiteY3" fmla="*/ 5916707 h 5919694"/>
              <a:gd name="connsiteX4" fmla="*/ 0 w 5189981"/>
              <a:gd name="connsiteY4" fmla="*/ 3164891 h 5919694"/>
              <a:gd name="connsiteX5" fmla="*/ 2405 w 5189981"/>
              <a:gd name="connsiteY5" fmla="*/ 0 h 5919694"/>
              <a:gd name="connsiteX0" fmla="*/ 2532 w 5190108"/>
              <a:gd name="connsiteY0" fmla="*/ 0 h 5919694"/>
              <a:gd name="connsiteX1" fmla="*/ 5190108 w 5190108"/>
              <a:gd name="connsiteY1" fmla="*/ 0 h 5919694"/>
              <a:gd name="connsiteX2" fmla="*/ 5190108 w 5190108"/>
              <a:gd name="connsiteY2" fmla="*/ 5919694 h 5919694"/>
              <a:gd name="connsiteX3" fmla="*/ 2534456 w 5190108"/>
              <a:gd name="connsiteY3" fmla="*/ 5916707 h 5919694"/>
              <a:gd name="connsiteX4" fmla="*/ 127 w 5190108"/>
              <a:gd name="connsiteY4" fmla="*/ 3164891 h 5919694"/>
              <a:gd name="connsiteX5" fmla="*/ 2532 w 5190108"/>
              <a:gd name="connsiteY5" fmla="*/ 0 h 5919694"/>
              <a:gd name="connsiteX0" fmla="*/ 2464 w 5190040"/>
              <a:gd name="connsiteY0" fmla="*/ 0 h 5919694"/>
              <a:gd name="connsiteX1" fmla="*/ 5190040 w 5190040"/>
              <a:gd name="connsiteY1" fmla="*/ 0 h 5919694"/>
              <a:gd name="connsiteX2" fmla="*/ 5190040 w 5190040"/>
              <a:gd name="connsiteY2" fmla="*/ 5919694 h 5919694"/>
              <a:gd name="connsiteX3" fmla="*/ 2534388 w 5190040"/>
              <a:gd name="connsiteY3" fmla="*/ 5916707 h 5919694"/>
              <a:gd name="connsiteX4" fmla="*/ 59 w 5190040"/>
              <a:gd name="connsiteY4" fmla="*/ 3164891 h 5919694"/>
              <a:gd name="connsiteX5" fmla="*/ 2464 w 5190040"/>
              <a:gd name="connsiteY5" fmla="*/ 0 h 5919694"/>
              <a:gd name="connsiteX0" fmla="*/ 2512 w 5190088"/>
              <a:gd name="connsiteY0" fmla="*/ 0 h 5919694"/>
              <a:gd name="connsiteX1" fmla="*/ 5190088 w 5190088"/>
              <a:gd name="connsiteY1" fmla="*/ 0 h 5919694"/>
              <a:gd name="connsiteX2" fmla="*/ 5190088 w 5190088"/>
              <a:gd name="connsiteY2" fmla="*/ 5919694 h 5919694"/>
              <a:gd name="connsiteX3" fmla="*/ 2534436 w 5190088"/>
              <a:gd name="connsiteY3" fmla="*/ 5916707 h 5919694"/>
              <a:gd name="connsiteX4" fmla="*/ 107 w 5190088"/>
              <a:gd name="connsiteY4" fmla="*/ 3164891 h 5919694"/>
              <a:gd name="connsiteX5" fmla="*/ 2512 w 5190088"/>
              <a:gd name="connsiteY5" fmla="*/ 0 h 5919694"/>
              <a:gd name="connsiteX0" fmla="*/ 2406 w 5189982"/>
              <a:gd name="connsiteY0" fmla="*/ 0 h 5919694"/>
              <a:gd name="connsiteX1" fmla="*/ 5189982 w 5189982"/>
              <a:gd name="connsiteY1" fmla="*/ 0 h 5919694"/>
              <a:gd name="connsiteX2" fmla="*/ 5189982 w 5189982"/>
              <a:gd name="connsiteY2" fmla="*/ 5919694 h 5919694"/>
              <a:gd name="connsiteX3" fmla="*/ 2534330 w 5189982"/>
              <a:gd name="connsiteY3" fmla="*/ 5916707 h 5919694"/>
              <a:gd name="connsiteX4" fmla="*/ 1 w 5189982"/>
              <a:gd name="connsiteY4" fmla="*/ 3164891 h 5919694"/>
              <a:gd name="connsiteX5" fmla="*/ 2406 w 5189982"/>
              <a:gd name="connsiteY5" fmla="*/ 0 h 5919694"/>
              <a:gd name="connsiteX0" fmla="*/ 216 w 5198678"/>
              <a:gd name="connsiteY0" fmla="*/ 333321 h 5919694"/>
              <a:gd name="connsiteX1" fmla="*/ 5198678 w 5198678"/>
              <a:gd name="connsiteY1" fmla="*/ 0 h 5919694"/>
              <a:gd name="connsiteX2" fmla="*/ 5198678 w 5198678"/>
              <a:gd name="connsiteY2" fmla="*/ 5919694 h 5919694"/>
              <a:gd name="connsiteX3" fmla="*/ 2543026 w 5198678"/>
              <a:gd name="connsiteY3" fmla="*/ 5916707 h 5919694"/>
              <a:gd name="connsiteX4" fmla="*/ 8697 w 5198678"/>
              <a:gd name="connsiteY4" fmla="*/ 3164891 h 5919694"/>
              <a:gd name="connsiteX5" fmla="*/ 216 w 5198678"/>
              <a:gd name="connsiteY5" fmla="*/ 333321 h 5919694"/>
              <a:gd name="connsiteX0" fmla="*/ 216 w 5198678"/>
              <a:gd name="connsiteY0" fmla="*/ 0 h 5586373"/>
              <a:gd name="connsiteX1" fmla="*/ 5198678 w 5198678"/>
              <a:gd name="connsiteY1" fmla="*/ 28985 h 5586373"/>
              <a:gd name="connsiteX2" fmla="*/ 5198678 w 5198678"/>
              <a:gd name="connsiteY2" fmla="*/ 5586373 h 5586373"/>
              <a:gd name="connsiteX3" fmla="*/ 2543026 w 5198678"/>
              <a:gd name="connsiteY3" fmla="*/ 5583386 h 5586373"/>
              <a:gd name="connsiteX4" fmla="*/ 8697 w 5198678"/>
              <a:gd name="connsiteY4" fmla="*/ 2831570 h 5586373"/>
              <a:gd name="connsiteX5" fmla="*/ 216 w 5198678"/>
              <a:gd name="connsiteY5" fmla="*/ 0 h 5586373"/>
              <a:gd name="connsiteX0" fmla="*/ 216 w 5198678"/>
              <a:gd name="connsiteY0" fmla="*/ 0 h 5571881"/>
              <a:gd name="connsiteX1" fmla="*/ 5198678 w 5198678"/>
              <a:gd name="connsiteY1" fmla="*/ 14493 h 5571881"/>
              <a:gd name="connsiteX2" fmla="*/ 5198678 w 5198678"/>
              <a:gd name="connsiteY2" fmla="*/ 5571881 h 5571881"/>
              <a:gd name="connsiteX3" fmla="*/ 2543026 w 5198678"/>
              <a:gd name="connsiteY3" fmla="*/ 5568894 h 5571881"/>
              <a:gd name="connsiteX4" fmla="*/ 8697 w 5198678"/>
              <a:gd name="connsiteY4" fmla="*/ 2817078 h 5571881"/>
              <a:gd name="connsiteX5" fmla="*/ 216 w 5198678"/>
              <a:gd name="connsiteY5" fmla="*/ 0 h 5571881"/>
              <a:gd name="connsiteX0" fmla="*/ 216 w 5198678"/>
              <a:gd name="connsiteY0" fmla="*/ 15941 h 5587822"/>
              <a:gd name="connsiteX1" fmla="*/ 5198678 w 5198678"/>
              <a:gd name="connsiteY1" fmla="*/ 0 h 5587822"/>
              <a:gd name="connsiteX2" fmla="*/ 5198678 w 5198678"/>
              <a:gd name="connsiteY2" fmla="*/ 5587822 h 5587822"/>
              <a:gd name="connsiteX3" fmla="*/ 2543026 w 5198678"/>
              <a:gd name="connsiteY3" fmla="*/ 5584835 h 5587822"/>
              <a:gd name="connsiteX4" fmla="*/ 8697 w 5198678"/>
              <a:gd name="connsiteY4" fmla="*/ 2833019 h 5587822"/>
              <a:gd name="connsiteX5" fmla="*/ 216 w 5198678"/>
              <a:gd name="connsiteY5" fmla="*/ 15941 h 5587822"/>
              <a:gd name="connsiteX0" fmla="*/ 216 w 5198678"/>
              <a:gd name="connsiteY0" fmla="*/ 629 h 5587822"/>
              <a:gd name="connsiteX1" fmla="*/ 5198678 w 5198678"/>
              <a:gd name="connsiteY1" fmla="*/ 0 h 5587822"/>
              <a:gd name="connsiteX2" fmla="*/ 5198678 w 5198678"/>
              <a:gd name="connsiteY2" fmla="*/ 5587822 h 5587822"/>
              <a:gd name="connsiteX3" fmla="*/ 2543026 w 5198678"/>
              <a:gd name="connsiteY3" fmla="*/ 5584835 h 5587822"/>
              <a:gd name="connsiteX4" fmla="*/ 8697 w 5198678"/>
              <a:gd name="connsiteY4" fmla="*/ 2833019 h 5587822"/>
              <a:gd name="connsiteX5" fmla="*/ 216 w 5198678"/>
              <a:gd name="connsiteY5" fmla="*/ 629 h 5587822"/>
              <a:gd name="connsiteX0" fmla="*/ 454 w 5198916"/>
              <a:gd name="connsiteY0" fmla="*/ 629 h 5587822"/>
              <a:gd name="connsiteX1" fmla="*/ 5198916 w 5198916"/>
              <a:gd name="connsiteY1" fmla="*/ 0 h 5587822"/>
              <a:gd name="connsiteX2" fmla="*/ 5198916 w 5198916"/>
              <a:gd name="connsiteY2" fmla="*/ 5587822 h 5587822"/>
              <a:gd name="connsiteX3" fmla="*/ 2543264 w 5198916"/>
              <a:gd name="connsiteY3" fmla="*/ 5584835 h 5587822"/>
              <a:gd name="connsiteX4" fmla="*/ 1791 w 5198916"/>
              <a:gd name="connsiteY4" fmla="*/ 3144946 h 5587822"/>
              <a:gd name="connsiteX5" fmla="*/ 454 w 5198916"/>
              <a:gd name="connsiteY5" fmla="*/ 629 h 5587822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198916" h="5593381">
                <a:moveTo>
                  <a:pt x="454" y="629"/>
                </a:moveTo>
                <a:lnTo>
                  <a:pt x="5198916" y="0"/>
                </a:lnTo>
                <a:lnTo>
                  <a:pt x="5198916" y="5587822"/>
                </a:lnTo>
                <a:lnTo>
                  <a:pt x="1718207" y="5593381"/>
                </a:lnTo>
                <a:cubicBezTo>
                  <a:pt x="689093" y="5283249"/>
                  <a:pt x="-8821" y="3998617"/>
                  <a:pt x="1791" y="3144946"/>
                </a:cubicBezTo>
                <a:cubicBezTo>
                  <a:pt x="3783" y="1941683"/>
                  <a:pt x="-1538" y="1203892"/>
                  <a:pt x="454" y="629"/>
                </a:cubicBezTo>
                <a:close/>
              </a:path>
            </a:pathLst>
          </a:custGeom>
          <a:solidFill>
            <a:schemeClr val="bg2"/>
          </a:solid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en-AU" dirty="0"/>
              <a:t> Click icon to insert picture</a:t>
            </a:r>
          </a:p>
          <a:p>
            <a:endParaRPr lang="en-A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5B945E3-14E3-4804-9C19-FEC6CFB9A2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5326" y="2204864"/>
            <a:ext cx="3384000" cy="4093424"/>
          </a:xfrm>
          <a:prstGeom prst="rect">
            <a:avLst/>
          </a:prstGeom>
        </p:spPr>
        <p:txBody>
          <a:bodyPr/>
          <a:lstStyle>
            <a:lvl1pPr>
              <a:buNone/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dirty="0"/>
            </a:lvl5pPr>
            <a:lvl6pPr>
              <a:defRPr lang="en-AU" dirty="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5F1548D-4CF2-410E-9EAF-5FFD92B8BD25}"/>
              </a:ext>
            </a:extLst>
          </p:cNvPr>
          <p:cNvSpPr/>
          <p:nvPr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DFCBBC-8906-4BED-9DB4-F37D43569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1052736"/>
            <a:ext cx="3384549" cy="1008112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A6D18E-7831-44BE-9F27-A68CFE3B02C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95326" y="6519171"/>
            <a:ext cx="3360109" cy="240219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BA412D2-A7E4-4007-BC7B-41EB3D0B601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208568" y="6519171"/>
            <a:ext cx="288032" cy="240219"/>
          </a:xfrm>
          <a:prstGeom prst="rect">
            <a:avLst/>
          </a:prstGeom>
        </p:spPr>
        <p:txBody>
          <a:bodyPr/>
          <a:lstStyle/>
          <a:p>
            <a:fld id="{514EBFC5-0BFE-466A-8AC3-64929AEF124F}" type="slidenum">
              <a:rPr lang="en-AU" smtClean="0"/>
              <a:t>‹#›</a:t>
            </a:fld>
            <a:endParaRPr lang="en-AU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871" y="156281"/>
            <a:ext cx="850257" cy="31895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506" y="120404"/>
            <a:ext cx="975500" cy="32094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CDEB36B-7D7C-483E-8547-AC6A66877E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325" y="150164"/>
            <a:ext cx="1214703" cy="325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0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with Image Hal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8FB0C548-DD10-4ED1-BA05-293A119D2AEB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099776" y="619522"/>
            <a:ext cx="6096132" cy="6238324"/>
          </a:xfrm>
          <a:custGeom>
            <a:avLst/>
            <a:gdLst>
              <a:gd name="connsiteX0" fmla="*/ 0 w 5187576"/>
              <a:gd name="connsiteY0" fmla="*/ 0 h 5919694"/>
              <a:gd name="connsiteX1" fmla="*/ 5187576 w 5187576"/>
              <a:gd name="connsiteY1" fmla="*/ 0 h 5919694"/>
              <a:gd name="connsiteX2" fmla="*/ 5187576 w 5187576"/>
              <a:gd name="connsiteY2" fmla="*/ 5919694 h 5919694"/>
              <a:gd name="connsiteX3" fmla="*/ 0 w 5187576"/>
              <a:gd name="connsiteY3" fmla="*/ 5919694 h 5919694"/>
              <a:gd name="connsiteX4" fmla="*/ 0 w 5187576"/>
              <a:gd name="connsiteY4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5977 w 5193553"/>
              <a:gd name="connsiteY3" fmla="*/ 5919694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5977 w 5193553"/>
              <a:gd name="connsiteY4" fmla="*/ 5919694 h 5919694"/>
              <a:gd name="connsiteX5" fmla="*/ 0 w 5193553"/>
              <a:gd name="connsiteY5" fmla="*/ 3609788 h 5919694"/>
              <a:gd name="connsiteX6" fmla="*/ 5977 w 5193553"/>
              <a:gd name="connsiteY6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5977 w 5193553"/>
              <a:gd name="connsiteY4" fmla="*/ 5919694 h 5919694"/>
              <a:gd name="connsiteX5" fmla="*/ 0 w 5193553"/>
              <a:gd name="connsiteY5" fmla="*/ 3609788 h 5919694"/>
              <a:gd name="connsiteX6" fmla="*/ 5977 w 5193553"/>
              <a:gd name="connsiteY6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687921 w 5193555"/>
              <a:gd name="connsiteY3" fmla="*/ 5101592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537903 w 5193555"/>
              <a:gd name="connsiteY3" fmla="*/ 5916707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537901 w 5193553"/>
              <a:gd name="connsiteY3" fmla="*/ 5916707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537901 w 5193553"/>
              <a:gd name="connsiteY3" fmla="*/ 5916707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16692 w 5204268"/>
              <a:gd name="connsiteY0" fmla="*/ 0 h 5919694"/>
              <a:gd name="connsiteX1" fmla="*/ 5204268 w 5204268"/>
              <a:gd name="connsiteY1" fmla="*/ 0 h 5919694"/>
              <a:gd name="connsiteX2" fmla="*/ 5204268 w 5204268"/>
              <a:gd name="connsiteY2" fmla="*/ 5919694 h 5919694"/>
              <a:gd name="connsiteX3" fmla="*/ 2548616 w 5204268"/>
              <a:gd name="connsiteY3" fmla="*/ 5916707 h 5919694"/>
              <a:gd name="connsiteX4" fmla="*/ 0 w 5204268"/>
              <a:gd name="connsiteY4" fmla="*/ 3438185 h 5919694"/>
              <a:gd name="connsiteX5" fmla="*/ 16692 w 5204268"/>
              <a:gd name="connsiteY5" fmla="*/ 0 h 5919694"/>
              <a:gd name="connsiteX0" fmla="*/ 16692 w 5204268"/>
              <a:gd name="connsiteY0" fmla="*/ 0 h 5919694"/>
              <a:gd name="connsiteX1" fmla="*/ 5204268 w 5204268"/>
              <a:gd name="connsiteY1" fmla="*/ 0 h 5919694"/>
              <a:gd name="connsiteX2" fmla="*/ 5204268 w 5204268"/>
              <a:gd name="connsiteY2" fmla="*/ 5919694 h 5919694"/>
              <a:gd name="connsiteX3" fmla="*/ 2548616 w 5204268"/>
              <a:gd name="connsiteY3" fmla="*/ 5916707 h 5919694"/>
              <a:gd name="connsiteX4" fmla="*/ 0 w 5204268"/>
              <a:gd name="connsiteY4" fmla="*/ 3438185 h 5919694"/>
              <a:gd name="connsiteX5" fmla="*/ 16692 w 5204268"/>
              <a:gd name="connsiteY5" fmla="*/ 0 h 5919694"/>
              <a:gd name="connsiteX0" fmla="*/ 112 w 5187688"/>
              <a:gd name="connsiteY0" fmla="*/ 0 h 5919694"/>
              <a:gd name="connsiteX1" fmla="*/ 5187688 w 5187688"/>
              <a:gd name="connsiteY1" fmla="*/ 0 h 5919694"/>
              <a:gd name="connsiteX2" fmla="*/ 5187688 w 5187688"/>
              <a:gd name="connsiteY2" fmla="*/ 5919694 h 5919694"/>
              <a:gd name="connsiteX3" fmla="*/ 2532036 w 5187688"/>
              <a:gd name="connsiteY3" fmla="*/ 5916707 h 5919694"/>
              <a:gd name="connsiteX4" fmla="*/ 21520 w 5187688"/>
              <a:gd name="connsiteY4" fmla="*/ 3298360 h 5919694"/>
              <a:gd name="connsiteX5" fmla="*/ 112 w 5187688"/>
              <a:gd name="connsiteY5" fmla="*/ 0 h 5919694"/>
              <a:gd name="connsiteX0" fmla="*/ 2405 w 5189981"/>
              <a:gd name="connsiteY0" fmla="*/ 0 h 5919694"/>
              <a:gd name="connsiteX1" fmla="*/ 5189981 w 5189981"/>
              <a:gd name="connsiteY1" fmla="*/ 0 h 5919694"/>
              <a:gd name="connsiteX2" fmla="*/ 5189981 w 5189981"/>
              <a:gd name="connsiteY2" fmla="*/ 5919694 h 5919694"/>
              <a:gd name="connsiteX3" fmla="*/ 2534329 w 5189981"/>
              <a:gd name="connsiteY3" fmla="*/ 5916707 h 5919694"/>
              <a:gd name="connsiteX4" fmla="*/ 0 w 5189981"/>
              <a:gd name="connsiteY4" fmla="*/ 3164891 h 5919694"/>
              <a:gd name="connsiteX5" fmla="*/ 2405 w 5189981"/>
              <a:gd name="connsiteY5" fmla="*/ 0 h 5919694"/>
              <a:gd name="connsiteX0" fmla="*/ 2532 w 5190108"/>
              <a:gd name="connsiteY0" fmla="*/ 0 h 5919694"/>
              <a:gd name="connsiteX1" fmla="*/ 5190108 w 5190108"/>
              <a:gd name="connsiteY1" fmla="*/ 0 h 5919694"/>
              <a:gd name="connsiteX2" fmla="*/ 5190108 w 5190108"/>
              <a:gd name="connsiteY2" fmla="*/ 5919694 h 5919694"/>
              <a:gd name="connsiteX3" fmla="*/ 2534456 w 5190108"/>
              <a:gd name="connsiteY3" fmla="*/ 5916707 h 5919694"/>
              <a:gd name="connsiteX4" fmla="*/ 127 w 5190108"/>
              <a:gd name="connsiteY4" fmla="*/ 3164891 h 5919694"/>
              <a:gd name="connsiteX5" fmla="*/ 2532 w 5190108"/>
              <a:gd name="connsiteY5" fmla="*/ 0 h 5919694"/>
              <a:gd name="connsiteX0" fmla="*/ 2464 w 5190040"/>
              <a:gd name="connsiteY0" fmla="*/ 0 h 5919694"/>
              <a:gd name="connsiteX1" fmla="*/ 5190040 w 5190040"/>
              <a:gd name="connsiteY1" fmla="*/ 0 h 5919694"/>
              <a:gd name="connsiteX2" fmla="*/ 5190040 w 5190040"/>
              <a:gd name="connsiteY2" fmla="*/ 5919694 h 5919694"/>
              <a:gd name="connsiteX3" fmla="*/ 2534388 w 5190040"/>
              <a:gd name="connsiteY3" fmla="*/ 5916707 h 5919694"/>
              <a:gd name="connsiteX4" fmla="*/ 59 w 5190040"/>
              <a:gd name="connsiteY4" fmla="*/ 3164891 h 5919694"/>
              <a:gd name="connsiteX5" fmla="*/ 2464 w 5190040"/>
              <a:gd name="connsiteY5" fmla="*/ 0 h 5919694"/>
              <a:gd name="connsiteX0" fmla="*/ 2512 w 5190088"/>
              <a:gd name="connsiteY0" fmla="*/ 0 h 5919694"/>
              <a:gd name="connsiteX1" fmla="*/ 5190088 w 5190088"/>
              <a:gd name="connsiteY1" fmla="*/ 0 h 5919694"/>
              <a:gd name="connsiteX2" fmla="*/ 5190088 w 5190088"/>
              <a:gd name="connsiteY2" fmla="*/ 5919694 h 5919694"/>
              <a:gd name="connsiteX3" fmla="*/ 2534436 w 5190088"/>
              <a:gd name="connsiteY3" fmla="*/ 5916707 h 5919694"/>
              <a:gd name="connsiteX4" fmla="*/ 107 w 5190088"/>
              <a:gd name="connsiteY4" fmla="*/ 3164891 h 5919694"/>
              <a:gd name="connsiteX5" fmla="*/ 2512 w 5190088"/>
              <a:gd name="connsiteY5" fmla="*/ 0 h 5919694"/>
              <a:gd name="connsiteX0" fmla="*/ 2406 w 5189982"/>
              <a:gd name="connsiteY0" fmla="*/ 0 h 5919694"/>
              <a:gd name="connsiteX1" fmla="*/ 5189982 w 5189982"/>
              <a:gd name="connsiteY1" fmla="*/ 0 h 5919694"/>
              <a:gd name="connsiteX2" fmla="*/ 5189982 w 5189982"/>
              <a:gd name="connsiteY2" fmla="*/ 5919694 h 5919694"/>
              <a:gd name="connsiteX3" fmla="*/ 2534330 w 5189982"/>
              <a:gd name="connsiteY3" fmla="*/ 5916707 h 5919694"/>
              <a:gd name="connsiteX4" fmla="*/ 1 w 5189982"/>
              <a:gd name="connsiteY4" fmla="*/ 3164891 h 5919694"/>
              <a:gd name="connsiteX5" fmla="*/ 2406 w 5189982"/>
              <a:gd name="connsiteY5" fmla="*/ 0 h 5919694"/>
              <a:gd name="connsiteX0" fmla="*/ 216 w 5198678"/>
              <a:gd name="connsiteY0" fmla="*/ 333321 h 5919694"/>
              <a:gd name="connsiteX1" fmla="*/ 5198678 w 5198678"/>
              <a:gd name="connsiteY1" fmla="*/ 0 h 5919694"/>
              <a:gd name="connsiteX2" fmla="*/ 5198678 w 5198678"/>
              <a:gd name="connsiteY2" fmla="*/ 5919694 h 5919694"/>
              <a:gd name="connsiteX3" fmla="*/ 2543026 w 5198678"/>
              <a:gd name="connsiteY3" fmla="*/ 5916707 h 5919694"/>
              <a:gd name="connsiteX4" fmla="*/ 8697 w 5198678"/>
              <a:gd name="connsiteY4" fmla="*/ 3164891 h 5919694"/>
              <a:gd name="connsiteX5" fmla="*/ 216 w 5198678"/>
              <a:gd name="connsiteY5" fmla="*/ 333321 h 5919694"/>
              <a:gd name="connsiteX0" fmla="*/ 216 w 5198678"/>
              <a:gd name="connsiteY0" fmla="*/ 0 h 5586373"/>
              <a:gd name="connsiteX1" fmla="*/ 5198678 w 5198678"/>
              <a:gd name="connsiteY1" fmla="*/ 28985 h 5586373"/>
              <a:gd name="connsiteX2" fmla="*/ 5198678 w 5198678"/>
              <a:gd name="connsiteY2" fmla="*/ 5586373 h 5586373"/>
              <a:gd name="connsiteX3" fmla="*/ 2543026 w 5198678"/>
              <a:gd name="connsiteY3" fmla="*/ 5583386 h 5586373"/>
              <a:gd name="connsiteX4" fmla="*/ 8697 w 5198678"/>
              <a:gd name="connsiteY4" fmla="*/ 2831570 h 5586373"/>
              <a:gd name="connsiteX5" fmla="*/ 216 w 5198678"/>
              <a:gd name="connsiteY5" fmla="*/ 0 h 5586373"/>
              <a:gd name="connsiteX0" fmla="*/ 216 w 5198678"/>
              <a:gd name="connsiteY0" fmla="*/ 0 h 5571881"/>
              <a:gd name="connsiteX1" fmla="*/ 5198678 w 5198678"/>
              <a:gd name="connsiteY1" fmla="*/ 14493 h 5571881"/>
              <a:gd name="connsiteX2" fmla="*/ 5198678 w 5198678"/>
              <a:gd name="connsiteY2" fmla="*/ 5571881 h 5571881"/>
              <a:gd name="connsiteX3" fmla="*/ 2543026 w 5198678"/>
              <a:gd name="connsiteY3" fmla="*/ 5568894 h 5571881"/>
              <a:gd name="connsiteX4" fmla="*/ 8697 w 5198678"/>
              <a:gd name="connsiteY4" fmla="*/ 2817078 h 5571881"/>
              <a:gd name="connsiteX5" fmla="*/ 216 w 5198678"/>
              <a:gd name="connsiteY5" fmla="*/ 0 h 5571881"/>
              <a:gd name="connsiteX0" fmla="*/ 216 w 5198678"/>
              <a:gd name="connsiteY0" fmla="*/ 15941 h 5587822"/>
              <a:gd name="connsiteX1" fmla="*/ 5198678 w 5198678"/>
              <a:gd name="connsiteY1" fmla="*/ 0 h 5587822"/>
              <a:gd name="connsiteX2" fmla="*/ 5198678 w 5198678"/>
              <a:gd name="connsiteY2" fmla="*/ 5587822 h 5587822"/>
              <a:gd name="connsiteX3" fmla="*/ 2543026 w 5198678"/>
              <a:gd name="connsiteY3" fmla="*/ 5584835 h 5587822"/>
              <a:gd name="connsiteX4" fmla="*/ 8697 w 5198678"/>
              <a:gd name="connsiteY4" fmla="*/ 2833019 h 5587822"/>
              <a:gd name="connsiteX5" fmla="*/ 216 w 5198678"/>
              <a:gd name="connsiteY5" fmla="*/ 15941 h 5587822"/>
              <a:gd name="connsiteX0" fmla="*/ 216 w 5198678"/>
              <a:gd name="connsiteY0" fmla="*/ 629 h 5587822"/>
              <a:gd name="connsiteX1" fmla="*/ 5198678 w 5198678"/>
              <a:gd name="connsiteY1" fmla="*/ 0 h 5587822"/>
              <a:gd name="connsiteX2" fmla="*/ 5198678 w 5198678"/>
              <a:gd name="connsiteY2" fmla="*/ 5587822 h 5587822"/>
              <a:gd name="connsiteX3" fmla="*/ 2543026 w 5198678"/>
              <a:gd name="connsiteY3" fmla="*/ 5584835 h 5587822"/>
              <a:gd name="connsiteX4" fmla="*/ 8697 w 5198678"/>
              <a:gd name="connsiteY4" fmla="*/ 2833019 h 5587822"/>
              <a:gd name="connsiteX5" fmla="*/ 216 w 5198678"/>
              <a:gd name="connsiteY5" fmla="*/ 629 h 5587822"/>
              <a:gd name="connsiteX0" fmla="*/ 454 w 5198916"/>
              <a:gd name="connsiteY0" fmla="*/ 629 h 5587822"/>
              <a:gd name="connsiteX1" fmla="*/ 5198916 w 5198916"/>
              <a:gd name="connsiteY1" fmla="*/ 0 h 5587822"/>
              <a:gd name="connsiteX2" fmla="*/ 5198916 w 5198916"/>
              <a:gd name="connsiteY2" fmla="*/ 5587822 h 5587822"/>
              <a:gd name="connsiteX3" fmla="*/ 2543264 w 5198916"/>
              <a:gd name="connsiteY3" fmla="*/ 5584835 h 5587822"/>
              <a:gd name="connsiteX4" fmla="*/ 1791 w 5198916"/>
              <a:gd name="connsiteY4" fmla="*/ 3144946 h 5587822"/>
              <a:gd name="connsiteX5" fmla="*/ 454 w 5198916"/>
              <a:gd name="connsiteY5" fmla="*/ 629 h 5587822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4083303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4089175"/>
              <a:gd name="connsiteY0" fmla="*/ 629 h 5595711"/>
              <a:gd name="connsiteX1" fmla="*/ 4083303 w 4089175"/>
              <a:gd name="connsiteY1" fmla="*/ 0 h 5595711"/>
              <a:gd name="connsiteX2" fmla="*/ 4089175 w 4089175"/>
              <a:gd name="connsiteY2" fmla="*/ 5595711 h 5595711"/>
              <a:gd name="connsiteX3" fmla="*/ 1718207 w 4089175"/>
              <a:gd name="connsiteY3" fmla="*/ 5593381 h 5595711"/>
              <a:gd name="connsiteX4" fmla="*/ 1791 w 4089175"/>
              <a:gd name="connsiteY4" fmla="*/ 3144946 h 5595711"/>
              <a:gd name="connsiteX5" fmla="*/ 454 w 4089175"/>
              <a:gd name="connsiteY5" fmla="*/ 629 h 5595711"/>
              <a:gd name="connsiteX0" fmla="*/ 454 w 4083340"/>
              <a:gd name="connsiteY0" fmla="*/ 629 h 5593381"/>
              <a:gd name="connsiteX1" fmla="*/ 4083303 w 4083340"/>
              <a:gd name="connsiteY1" fmla="*/ 0 h 5593381"/>
              <a:gd name="connsiteX2" fmla="*/ 4012844 w 4083340"/>
              <a:gd name="connsiteY2" fmla="*/ 5591438 h 5593381"/>
              <a:gd name="connsiteX3" fmla="*/ 1718207 w 4083340"/>
              <a:gd name="connsiteY3" fmla="*/ 5593381 h 5593381"/>
              <a:gd name="connsiteX4" fmla="*/ 1791 w 4083340"/>
              <a:gd name="connsiteY4" fmla="*/ 3144946 h 5593381"/>
              <a:gd name="connsiteX5" fmla="*/ 454 w 4083340"/>
              <a:gd name="connsiteY5" fmla="*/ 629 h 5593381"/>
              <a:gd name="connsiteX0" fmla="*/ 454 w 4083459"/>
              <a:gd name="connsiteY0" fmla="*/ 629 h 5593381"/>
              <a:gd name="connsiteX1" fmla="*/ 4083303 w 4083459"/>
              <a:gd name="connsiteY1" fmla="*/ 0 h 5593381"/>
              <a:gd name="connsiteX2" fmla="*/ 4070093 w 4083459"/>
              <a:gd name="connsiteY2" fmla="*/ 5591439 h 5593381"/>
              <a:gd name="connsiteX3" fmla="*/ 1718207 w 4083459"/>
              <a:gd name="connsiteY3" fmla="*/ 5593381 h 5593381"/>
              <a:gd name="connsiteX4" fmla="*/ 1791 w 4083459"/>
              <a:gd name="connsiteY4" fmla="*/ 3144946 h 5593381"/>
              <a:gd name="connsiteX5" fmla="*/ 454 w 4083459"/>
              <a:gd name="connsiteY5" fmla="*/ 629 h 5593381"/>
              <a:gd name="connsiteX0" fmla="*/ 454 w 4071095"/>
              <a:gd name="connsiteY0" fmla="*/ 0 h 5592752"/>
              <a:gd name="connsiteX1" fmla="*/ 4070582 w 4071095"/>
              <a:gd name="connsiteY1" fmla="*/ 3644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0 h 5592752"/>
              <a:gd name="connsiteX1" fmla="*/ 4070582 w 4071095"/>
              <a:gd name="connsiteY1" fmla="*/ 3644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10030 h 5602782"/>
              <a:gd name="connsiteX1" fmla="*/ 4070582 w 4071095"/>
              <a:gd name="connsiteY1" fmla="*/ 0 h 5602782"/>
              <a:gd name="connsiteX2" fmla="*/ 4070093 w 4071095"/>
              <a:gd name="connsiteY2" fmla="*/ 5600840 h 5602782"/>
              <a:gd name="connsiteX3" fmla="*/ 1718207 w 4071095"/>
              <a:gd name="connsiteY3" fmla="*/ 5602782 h 5602782"/>
              <a:gd name="connsiteX4" fmla="*/ 1791 w 4071095"/>
              <a:gd name="connsiteY4" fmla="*/ 3154347 h 5602782"/>
              <a:gd name="connsiteX5" fmla="*/ 454 w 4071095"/>
              <a:gd name="connsiteY5" fmla="*/ 10030 h 5602782"/>
              <a:gd name="connsiteX0" fmla="*/ 454 w 4070093"/>
              <a:gd name="connsiteY0" fmla="*/ 0 h 5592752"/>
              <a:gd name="connsiteX1" fmla="*/ 3943363 w 4070093"/>
              <a:gd name="connsiteY1" fmla="*/ 324970 h 5592752"/>
              <a:gd name="connsiteX2" fmla="*/ 4070093 w 4070093"/>
              <a:gd name="connsiteY2" fmla="*/ 5590810 h 5592752"/>
              <a:gd name="connsiteX3" fmla="*/ 1718207 w 4070093"/>
              <a:gd name="connsiteY3" fmla="*/ 5592752 h 5592752"/>
              <a:gd name="connsiteX4" fmla="*/ 1791 w 4070093"/>
              <a:gd name="connsiteY4" fmla="*/ 3144317 h 5592752"/>
              <a:gd name="connsiteX5" fmla="*/ 454 w 4070093"/>
              <a:gd name="connsiteY5" fmla="*/ 0 h 5592752"/>
              <a:gd name="connsiteX0" fmla="*/ 454 w 4071095"/>
              <a:gd name="connsiteY0" fmla="*/ 0 h 5592752"/>
              <a:gd name="connsiteX1" fmla="*/ 4070582 w 4071095"/>
              <a:gd name="connsiteY1" fmla="*/ 3644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0 h 5592752"/>
              <a:gd name="connsiteX1" fmla="*/ 4070582 w 4071095"/>
              <a:gd name="connsiteY1" fmla="*/ 3644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0 h 5592752"/>
              <a:gd name="connsiteX1" fmla="*/ 4070582 w 4071095"/>
              <a:gd name="connsiteY1" fmla="*/ 10480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0 h 5592752"/>
              <a:gd name="connsiteX1" fmla="*/ 4070582 w 4071095"/>
              <a:gd name="connsiteY1" fmla="*/ 51501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10030 h 5602782"/>
              <a:gd name="connsiteX1" fmla="*/ 4070582 w 4071095"/>
              <a:gd name="connsiteY1" fmla="*/ 0 h 5602782"/>
              <a:gd name="connsiteX2" fmla="*/ 4070093 w 4071095"/>
              <a:gd name="connsiteY2" fmla="*/ 5600840 h 5602782"/>
              <a:gd name="connsiteX3" fmla="*/ 1718207 w 4071095"/>
              <a:gd name="connsiteY3" fmla="*/ 5602782 h 5602782"/>
              <a:gd name="connsiteX4" fmla="*/ 1791 w 4071095"/>
              <a:gd name="connsiteY4" fmla="*/ 3154347 h 5602782"/>
              <a:gd name="connsiteX5" fmla="*/ 454 w 4071095"/>
              <a:gd name="connsiteY5" fmla="*/ 10030 h 5602782"/>
              <a:gd name="connsiteX0" fmla="*/ 14049 w 4069424"/>
              <a:gd name="connsiteY0" fmla="*/ 174112 h 5602782"/>
              <a:gd name="connsiteX1" fmla="*/ 4068911 w 4069424"/>
              <a:gd name="connsiteY1" fmla="*/ 0 h 5602782"/>
              <a:gd name="connsiteX2" fmla="*/ 4068422 w 4069424"/>
              <a:gd name="connsiteY2" fmla="*/ 5600840 h 5602782"/>
              <a:gd name="connsiteX3" fmla="*/ 1716536 w 4069424"/>
              <a:gd name="connsiteY3" fmla="*/ 5602782 h 5602782"/>
              <a:gd name="connsiteX4" fmla="*/ 120 w 4069424"/>
              <a:gd name="connsiteY4" fmla="*/ 3154347 h 5602782"/>
              <a:gd name="connsiteX5" fmla="*/ 14049 w 4069424"/>
              <a:gd name="connsiteY5" fmla="*/ 174112 h 5602782"/>
              <a:gd name="connsiteX0" fmla="*/ 454 w 4071095"/>
              <a:gd name="connsiteY0" fmla="*/ 10030 h 5602782"/>
              <a:gd name="connsiteX1" fmla="*/ 4070582 w 4071095"/>
              <a:gd name="connsiteY1" fmla="*/ 0 h 5602782"/>
              <a:gd name="connsiteX2" fmla="*/ 4070093 w 4071095"/>
              <a:gd name="connsiteY2" fmla="*/ 5600840 h 5602782"/>
              <a:gd name="connsiteX3" fmla="*/ 1718207 w 4071095"/>
              <a:gd name="connsiteY3" fmla="*/ 5602782 h 5602782"/>
              <a:gd name="connsiteX4" fmla="*/ 1791 w 4071095"/>
              <a:gd name="connsiteY4" fmla="*/ 3154347 h 5602782"/>
              <a:gd name="connsiteX5" fmla="*/ 454 w 4071095"/>
              <a:gd name="connsiteY5" fmla="*/ 10030 h 5602782"/>
              <a:gd name="connsiteX0" fmla="*/ 454 w 4070093"/>
              <a:gd name="connsiteY0" fmla="*/ 0 h 5592752"/>
              <a:gd name="connsiteX1" fmla="*/ 4065493 w 4070093"/>
              <a:gd name="connsiteY1" fmla="*/ 51501 h 5592752"/>
              <a:gd name="connsiteX2" fmla="*/ 4070093 w 4070093"/>
              <a:gd name="connsiteY2" fmla="*/ 5590810 h 5592752"/>
              <a:gd name="connsiteX3" fmla="*/ 1718207 w 4070093"/>
              <a:gd name="connsiteY3" fmla="*/ 5592752 h 5592752"/>
              <a:gd name="connsiteX4" fmla="*/ 1791 w 4070093"/>
              <a:gd name="connsiteY4" fmla="*/ 3144317 h 5592752"/>
              <a:gd name="connsiteX5" fmla="*/ 454 w 4070093"/>
              <a:gd name="connsiteY5" fmla="*/ 0 h 5592752"/>
              <a:gd name="connsiteX0" fmla="*/ 454 w 4071095"/>
              <a:gd name="connsiteY0" fmla="*/ 0 h 5592752"/>
              <a:gd name="connsiteX1" fmla="*/ 4070582 w 4071095"/>
              <a:gd name="connsiteY1" fmla="*/ 3644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0 h 5592752"/>
              <a:gd name="connsiteX1" fmla="*/ 4070582 w 4071095"/>
              <a:gd name="connsiteY1" fmla="*/ 9341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4333 h 5597085"/>
              <a:gd name="connsiteX1" fmla="*/ 4070582 w 4071095"/>
              <a:gd name="connsiteY1" fmla="*/ 0 h 5597085"/>
              <a:gd name="connsiteX2" fmla="*/ 4070093 w 4071095"/>
              <a:gd name="connsiteY2" fmla="*/ 5595143 h 5597085"/>
              <a:gd name="connsiteX3" fmla="*/ 1718207 w 4071095"/>
              <a:gd name="connsiteY3" fmla="*/ 5597085 h 5597085"/>
              <a:gd name="connsiteX4" fmla="*/ 1791 w 4071095"/>
              <a:gd name="connsiteY4" fmla="*/ 3148650 h 5597085"/>
              <a:gd name="connsiteX5" fmla="*/ 454 w 4071095"/>
              <a:gd name="connsiteY5" fmla="*/ 4333 h 5597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71095" h="5597085">
                <a:moveTo>
                  <a:pt x="454" y="4333"/>
                </a:moveTo>
                <a:lnTo>
                  <a:pt x="4070582" y="0"/>
                </a:lnTo>
                <a:cubicBezTo>
                  <a:pt x="4072539" y="1865237"/>
                  <a:pt x="4068136" y="3729906"/>
                  <a:pt x="4070093" y="5595143"/>
                </a:cubicBezTo>
                <a:lnTo>
                  <a:pt x="1718207" y="5597085"/>
                </a:lnTo>
                <a:cubicBezTo>
                  <a:pt x="689093" y="5286953"/>
                  <a:pt x="-8821" y="4002321"/>
                  <a:pt x="1791" y="3148650"/>
                </a:cubicBezTo>
                <a:cubicBezTo>
                  <a:pt x="3783" y="1945387"/>
                  <a:pt x="-1538" y="1207596"/>
                  <a:pt x="454" y="4333"/>
                </a:cubicBezTo>
                <a:close/>
              </a:path>
            </a:pathLst>
          </a:custGeom>
          <a:solidFill>
            <a:schemeClr val="bg2"/>
          </a:solid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en-AU" dirty="0"/>
              <a:t> Click icon to insert picture</a:t>
            </a:r>
          </a:p>
          <a:p>
            <a:endParaRPr lang="en-AU" dirty="0"/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9939388E-DE68-4319-9112-7BA5E2C40EB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95326" y="1700213"/>
            <a:ext cx="5208588" cy="460851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spcAft>
                <a:spcPts val="600"/>
              </a:spcAft>
              <a:defRPr lang="en-US" dirty="0"/>
            </a:lvl5pPr>
            <a:lvl6pPr>
              <a:defRPr lang="en-AU" dirty="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D1E0F1-AFFA-42EB-BA75-DA2D4500467E}"/>
              </a:ext>
            </a:extLst>
          </p:cNvPr>
          <p:cNvSpPr/>
          <p:nvPr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080EDC1B-18C6-4124-ACB9-D441CF15F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1052736"/>
            <a:ext cx="5208587" cy="468000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34EC9E-80A6-4F00-A6C2-0211431E31A4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>
          <a:xfrm>
            <a:off x="695326" y="6519171"/>
            <a:ext cx="3360109" cy="240219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D63467-2027-4D99-8858-F83AC8390523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>
          <a:xfrm>
            <a:off x="11208568" y="6519171"/>
            <a:ext cx="288032" cy="240219"/>
          </a:xfrm>
          <a:prstGeom prst="rect">
            <a:avLst/>
          </a:prstGeom>
        </p:spPr>
        <p:txBody>
          <a:bodyPr/>
          <a:lstStyle/>
          <a:p>
            <a:fld id="{514EBFC5-0BFE-466A-8AC3-64929AEF124F}" type="slidenum">
              <a:rPr lang="en-AU" smtClean="0"/>
              <a:t>‹#›</a:t>
            </a:fld>
            <a:endParaRPr lang="en-AU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871" y="156281"/>
            <a:ext cx="850257" cy="31895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506" y="120404"/>
            <a:ext cx="975500" cy="32094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CDEB36B-7D7C-483E-8547-AC6A66877E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325" y="150164"/>
            <a:ext cx="1214703" cy="325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124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64299D2-DE60-4B62-A10B-375899206764}"/>
              </a:ext>
            </a:extLst>
          </p:cNvPr>
          <p:cNvSpPr/>
          <p:nvPr/>
        </p:nvSpPr>
        <p:spPr bwMode="invGray">
          <a:xfrm>
            <a:off x="1" y="0"/>
            <a:ext cx="12192000" cy="6858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695325" y="1143405"/>
            <a:ext cx="10738247" cy="1296144"/>
          </a:xfrm>
        </p:spPr>
        <p:txBody>
          <a:bodyPr anchor="b">
            <a:noAutofit/>
          </a:bodyPr>
          <a:lstStyle>
            <a:lvl1pPr>
              <a:lnSpc>
                <a:spcPts val="5040"/>
              </a:lnSpc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[Title]</a:t>
            </a:r>
            <a:endParaRPr lang="en-A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695298" y="2553954"/>
            <a:ext cx="10747200" cy="26752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3240"/>
              </a:lnSpc>
              <a:buNone/>
              <a:defRPr sz="27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[Subtitle]</a:t>
            </a:r>
          </a:p>
        </p:txBody>
      </p:sp>
      <p:sp>
        <p:nvSpPr>
          <p:cNvPr id="18" name="Right Triangle 3">
            <a:extLst>
              <a:ext uri="{FF2B5EF4-FFF2-40B4-BE49-F238E27FC236}">
                <a16:creationId xmlns:a16="http://schemas.microsoft.com/office/drawing/2014/main" id="{E49831C3-1265-4B26-84DA-16A7EC28AF57}"/>
              </a:ext>
            </a:extLst>
          </p:cNvPr>
          <p:cNvSpPr/>
          <p:nvPr/>
        </p:nvSpPr>
        <p:spPr bwMode="white">
          <a:xfrm>
            <a:off x="1" y="4076700"/>
            <a:ext cx="2555875" cy="2781300"/>
          </a:xfrm>
          <a:custGeom>
            <a:avLst/>
            <a:gdLst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5875" h="2781300">
                <a:moveTo>
                  <a:pt x="0" y="2781300"/>
                </a:moveTo>
                <a:lnTo>
                  <a:pt x="0" y="0"/>
                </a:lnTo>
                <a:cubicBezTo>
                  <a:pt x="158687" y="1674158"/>
                  <a:pt x="1584388" y="2511611"/>
                  <a:pt x="2555875" y="2781300"/>
                </a:cubicBezTo>
                <a:lnTo>
                  <a:pt x="0" y="27813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sp>
        <p:nvSpPr>
          <p:cNvPr id="8" name="Graphic 1">
            <a:extLst>
              <a:ext uri="{FF2B5EF4-FFF2-40B4-BE49-F238E27FC236}">
                <a16:creationId xmlns:a16="http://schemas.microsoft.com/office/drawing/2014/main" id="{570549AC-72A0-49C7-B98A-4959B5690850}"/>
              </a:ext>
            </a:extLst>
          </p:cNvPr>
          <p:cNvSpPr/>
          <p:nvPr/>
        </p:nvSpPr>
        <p:spPr bwMode="white">
          <a:xfrm>
            <a:off x="9912424" y="5571759"/>
            <a:ext cx="2279576" cy="1286241"/>
          </a:xfrm>
          <a:custGeom>
            <a:avLst/>
            <a:gdLst>
              <a:gd name="connsiteX0" fmla="*/ 1704499 w 1704975"/>
              <a:gd name="connsiteY0" fmla="*/ 961382 h 962025"/>
              <a:gd name="connsiteX1" fmla="*/ 1172051 w 1704975"/>
              <a:gd name="connsiteY1" fmla="*/ 803267 h 962025"/>
              <a:gd name="connsiteX2" fmla="*/ 589121 w 1704975"/>
              <a:gd name="connsiteY2" fmla="*/ 611815 h 962025"/>
              <a:gd name="connsiteX3" fmla="*/ 7144 w 1704975"/>
              <a:gd name="connsiteY3" fmla="*/ 768977 h 962025"/>
              <a:gd name="connsiteX4" fmla="*/ 764381 w 1704975"/>
              <a:gd name="connsiteY4" fmla="*/ 128897 h 962025"/>
              <a:gd name="connsiteX5" fmla="*/ 1614011 w 1704975"/>
              <a:gd name="connsiteY5" fmla="*/ 72700 h 962025"/>
              <a:gd name="connsiteX6" fmla="*/ 1705451 w 1704975"/>
              <a:gd name="connsiteY6" fmla="*/ 104132 h 962025"/>
              <a:gd name="connsiteX7" fmla="*/ 1704499 w 1704975"/>
              <a:gd name="connsiteY7" fmla="*/ 961382 h 962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04975" h="962025">
                <a:moveTo>
                  <a:pt x="1704499" y="961382"/>
                </a:moveTo>
                <a:cubicBezTo>
                  <a:pt x="1523524" y="935665"/>
                  <a:pt x="1348264" y="859465"/>
                  <a:pt x="1172051" y="803267"/>
                </a:cubicBezTo>
                <a:cubicBezTo>
                  <a:pt x="976789" y="741355"/>
                  <a:pt x="788194" y="654677"/>
                  <a:pt x="589121" y="611815"/>
                </a:cubicBezTo>
                <a:cubicBezTo>
                  <a:pt x="301466" y="550855"/>
                  <a:pt x="224314" y="585145"/>
                  <a:pt x="7144" y="768977"/>
                </a:cubicBezTo>
                <a:cubicBezTo>
                  <a:pt x="50006" y="717542"/>
                  <a:pt x="525304" y="253675"/>
                  <a:pt x="764381" y="128897"/>
                </a:cubicBezTo>
                <a:cubicBezTo>
                  <a:pt x="1040606" y="-14930"/>
                  <a:pt x="1321594" y="-28265"/>
                  <a:pt x="1614011" y="72700"/>
                </a:cubicBezTo>
                <a:cubicBezTo>
                  <a:pt x="1644491" y="83177"/>
                  <a:pt x="1674971" y="93655"/>
                  <a:pt x="1705451" y="104132"/>
                </a:cubicBezTo>
                <a:lnTo>
                  <a:pt x="1704499" y="961382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AU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3710" y="208800"/>
            <a:ext cx="1389862" cy="45726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CDEB36B-7D7C-483E-8547-AC6A66877E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919" y="226800"/>
            <a:ext cx="1730673" cy="46315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524" y="232587"/>
            <a:ext cx="1219372" cy="457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766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with Image One Thi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8FB0C548-DD10-4ED1-BA05-293A119D2AEB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127980" y="619866"/>
            <a:ext cx="4065161" cy="6239970"/>
          </a:xfrm>
          <a:custGeom>
            <a:avLst/>
            <a:gdLst>
              <a:gd name="connsiteX0" fmla="*/ 0 w 5187576"/>
              <a:gd name="connsiteY0" fmla="*/ 0 h 5919694"/>
              <a:gd name="connsiteX1" fmla="*/ 5187576 w 5187576"/>
              <a:gd name="connsiteY1" fmla="*/ 0 h 5919694"/>
              <a:gd name="connsiteX2" fmla="*/ 5187576 w 5187576"/>
              <a:gd name="connsiteY2" fmla="*/ 5919694 h 5919694"/>
              <a:gd name="connsiteX3" fmla="*/ 0 w 5187576"/>
              <a:gd name="connsiteY3" fmla="*/ 5919694 h 5919694"/>
              <a:gd name="connsiteX4" fmla="*/ 0 w 5187576"/>
              <a:gd name="connsiteY4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5977 w 5193553"/>
              <a:gd name="connsiteY3" fmla="*/ 5919694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5977 w 5193553"/>
              <a:gd name="connsiteY4" fmla="*/ 5919694 h 5919694"/>
              <a:gd name="connsiteX5" fmla="*/ 0 w 5193553"/>
              <a:gd name="connsiteY5" fmla="*/ 3609788 h 5919694"/>
              <a:gd name="connsiteX6" fmla="*/ 5977 w 5193553"/>
              <a:gd name="connsiteY6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5977 w 5193553"/>
              <a:gd name="connsiteY4" fmla="*/ 5919694 h 5919694"/>
              <a:gd name="connsiteX5" fmla="*/ 0 w 5193553"/>
              <a:gd name="connsiteY5" fmla="*/ 3609788 h 5919694"/>
              <a:gd name="connsiteX6" fmla="*/ 5977 w 5193553"/>
              <a:gd name="connsiteY6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687921 w 5193555"/>
              <a:gd name="connsiteY3" fmla="*/ 5101592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537903 w 5193555"/>
              <a:gd name="connsiteY3" fmla="*/ 5916707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537901 w 5193553"/>
              <a:gd name="connsiteY3" fmla="*/ 5916707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537901 w 5193553"/>
              <a:gd name="connsiteY3" fmla="*/ 5916707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16692 w 5204268"/>
              <a:gd name="connsiteY0" fmla="*/ 0 h 5919694"/>
              <a:gd name="connsiteX1" fmla="*/ 5204268 w 5204268"/>
              <a:gd name="connsiteY1" fmla="*/ 0 h 5919694"/>
              <a:gd name="connsiteX2" fmla="*/ 5204268 w 5204268"/>
              <a:gd name="connsiteY2" fmla="*/ 5919694 h 5919694"/>
              <a:gd name="connsiteX3" fmla="*/ 2548616 w 5204268"/>
              <a:gd name="connsiteY3" fmla="*/ 5916707 h 5919694"/>
              <a:gd name="connsiteX4" fmla="*/ 0 w 5204268"/>
              <a:gd name="connsiteY4" fmla="*/ 3438185 h 5919694"/>
              <a:gd name="connsiteX5" fmla="*/ 16692 w 5204268"/>
              <a:gd name="connsiteY5" fmla="*/ 0 h 5919694"/>
              <a:gd name="connsiteX0" fmla="*/ 16692 w 5204268"/>
              <a:gd name="connsiteY0" fmla="*/ 0 h 5919694"/>
              <a:gd name="connsiteX1" fmla="*/ 5204268 w 5204268"/>
              <a:gd name="connsiteY1" fmla="*/ 0 h 5919694"/>
              <a:gd name="connsiteX2" fmla="*/ 5204268 w 5204268"/>
              <a:gd name="connsiteY2" fmla="*/ 5919694 h 5919694"/>
              <a:gd name="connsiteX3" fmla="*/ 2548616 w 5204268"/>
              <a:gd name="connsiteY3" fmla="*/ 5916707 h 5919694"/>
              <a:gd name="connsiteX4" fmla="*/ 0 w 5204268"/>
              <a:gd name="connsiteY4" fmla="*/ 3438185 h 5919694"/>
              <a:gd name="connsiteX5" fmla="*/ 16692 w 5204268"/>
              <a:gd name="connsiteY5" fmla="*/ 0 h 5919694"/>
              <a:gd name="connsiteX0" fmla="*/ 112 w 5187688"/>
              <a:gd name="connsiteY0" fmla="*/ 0 h 5919694"/>
              <a:gd name="connsiteX1" fmla="*/ 5187688 w 5187688"/>
              <a:gd name="connsiteY1" fmla="*/ 0 h 5919694"/>
              <a:gd name="connsiteX2" fmla="*/ 5187688 w 5187688"/>
              <a:gd name="connsiteY2" fmla="*/ 5919694 h 5919694"/>
              <a:gd name="connsiteX3" fmla="*/ 2532036 w 5187688"/>
              <a:gd name="connsiteY3" fmla="*/ 5916707 h 5919694"/>
              <a:gd name="connsiteX4" fmla="*/ 21520 w 5187688"/>
              <a:gd name="connsiteY4" fmla="*/ 3298360 h 5919694"/>
              <a:gd name="connsiteX5" fmla="*/ 112 w 5187688"/>
              <a:gd name="connsiteY5" fmla="*/ 0 h 5919694"/>
              <a:gd name="connsiteX0" fmla="*/ 2405 w 5189981"/>
              <a:gd name="connsiteY0" fmla="*/ 0 h 5919694"/>
              <a:gd name="connsiteX1" fmla="*/ 5189981 w 5189981"/>
              <a:gd name="connsiteY1" fmla="*/ 0 h 5919694"/>
              <a:gd name="connsiteX2" fmla="*/ 5189981 w 5189981"/>
              <a:gd name="connsiteY2" fmla="*/ 5919694 h 5919694"/>
              <a:gd name="connsiteX3" fmla="*/ 2534329 w 5189981"/>
              <a:gd name="connsiteY3" fmla="*/ 5916707 h 5919694"/>
              <a:gd name="connsiteX4" fmla="*/ 0 w 5189981"/>
              <a:gd name="connsiteY4" fmla="*/ 3164891 h 5919694"/>
              <a:gd name="connsiteX5" fmla="*/ 2405 w 5189981"/>
              <a:gd name="connsiteY5" fmla="*/ 0 h 5919694"/>
              <a:gd name="connsiteX0" fmla="*/ 2532 w 5190108"/>
              <a:gd name="connsiteY0" fmla="*/ 0 h 5919694"/>
              <a:gd name="connsiteX1" fmla="*/ 5190108 w 5190108"/>
              <a:gd name="connsiteY1" fmla="*/ 0 h 5919694"/>
              <a:gd name="connsiteX2" fmla="*/ 5190108 w 5190108"/>
              <a:gd name="connsiteY2" fmla="*/ 5919694 h 5919694"/>
              <a:gd name="connsiteX3" fmla="*/ 2534456 w 5190108"/>
              <a:gd name="connsiteY3" fmla="*/ 5916707 h 5919694"/>
              <a:gd name="connsiteX4" fmla="*/ 127 w 5190108"/>
              <a:gd name="connsiteY4" fmla="*/ 3164891 h 5919694"/>
              <a:gd name="connsiteX5" fmla="*/ 2532 w 5190108"/>
              <a:gd name="connsiteY5" fmla="*/ 0 h 5919694"/>
              <a:gd name="connsiteX0" fmla="*/ 2464 w 5190040"/>
              <a:gd name="connsiteY0" fmla="*/ 0 h 5919694"/>
              <a:gd name="connsiteX1" fmla="*/ 5190040 w 5190040"/>
              <a:gd name="connsiteY1" fmla="*/ 0 h 5919694"/>
              <a:gd name="connsiteX2" fmla="*/ 5190040 w 5190040"/>
              <a:gd name="connsiteY2" fmla="*/ 5919694 h 5919694"/>
              <a:gd name="connsiteX3" fmla="*/ 2534388 w 5190040"/>
              <a:gd name="connsiteY3" fmla="*/ 5916707 h 5919694"/>
              <a:gd name="connsiteX4" fmla="*/ 59 w 5190040"/>
              <a:gd name="connsiteY4" fmla="*/ 3164891 h 5919694"/>
              <a:gd name="connsiteX5" fmla="*/ 2464 w 5190040"/>
              <a:gd name="connsiteY5" fmla="*/ 0 h 5919694"/>
              <a:gd name="connsiteX0" fmla="*/ 2512 w 5190088"/>
              <a:gd name="connsiteY0" fmla="*/ 0 h 5919694"/>
              <a:gd name="connsiteX1" fmla="*/ 5190088 w 5190088"/>
              <a:gd name="connsiteY1" fmla="*/ 0 h 5919694"/>
              <a:gd name="connsiteX2" fmla="*/ 5190088 w 5190088"/>
              <a:gd name="connsiteY2" fmla="*/ 5919694 h 5919694"/>
              <a:gd name="connsiteX3" fmla="*/ 2534436 w 5190088"/>
              <a:gd name="connsiteY3" fmla="*/ 5916707 h 5919694"/>
              <a:gd name="connsiteX4" fmla="*/ 107 w 5190088"/>
              <a:gd name="connsiteY4" fmla="*/ 3164891 h 5919694"/>
              <a:gd name="connsiteX5" fmla="*/ 2512 w 5190088"/>
              <a:gd name="connsiteY5" fmla="*/ 0 h 5919694"/>
              <a:gd name="connsiteX0" fmla="*/ 2406 w 5189982"/>
              <a:gd name="connsiteY0" fmla="*/ 0 h 5919694"/>
              <a:gd name="connsiteX1" fmla="*/ 5189982 w 5189982"/>
              <a:gd name="connsiteY1" fmla="*/ 0 h 5919694"/>
              <a:gd name="connsiteX2" fmla="*/ 5189982 w 5189982"/>
              <a:gd name="connsiteY2" fmla="*/ 5919694 h 5919694"/>
              <a:gd name="connsiteX3" fmla="*/ 2534330 w 5189982"/>
              <a:gd name="connsiteY3" fmla="*/ 5916707 h 5919694"/>
              <a:gd name="connsiteX4" fmla="*/ 1 w 5189982"/>
              <a:gd name="connsiteY4" fmla="*/ 3164891 h 5919694"/>
              <a:gd name="connsiteX5" fmla="*/ 2406 w 5189982"/>
              <a:gd name="connsiteY5" fmla="*/ 0 h 5919694"/>
              <a:gd name="connsiteX0" fmla="*/ 216 w 5198678"/>
              <a:gd name="connsiteY0" fmla="*/ 333321 h 5919694"/>
              <a:gd name="connsiteX1" fmla="*/ 5198678 w 5198678"/>
              <a:gd name="connsiteY1" fmla="*/ 0 h 5919694"/>
              <a:gd name="connsiteX2" fmla="*/ 5198678 w 5198678"/>
              <a:gd name="connsiteY2" fmla="*/ 5919694 h 5919694"/>
              <a:gd name="connsiteX3" fmla="*/ 2543026 w 5198678"/>
              <a:gd name="connsiteY3" fmla="*/ 5916707 h 5919694"/>
              <a:gd name="connsiteX4" fmla="*/ 8697 w 5198678"/>
              <a:gd name="connsiteY4" fmla="*/ 3164891 h 5919694"/>
              <a:gd name="connsiteX5" fmla="*/ 216 w 5198678"/>
              <a:gd name="connsiteY5" fmla="*/ 333321 h 5919694"/>
              <a:gd name="connsiteX0" fmla="*/ 216 w 5198678"/>
              <a:gd name="connsiteY0" fmla="*/ 0 h 5586373"/>
              <a:gd name="connsiteX1" fmla="*/ 5198678 w 5198678"/>
              <a:gd name="connsiteY1" fmla="*/ 28985 h 5586373"/>
              <a:gd name="connsiteX2" fmla="*/ 5198678 w 5198678"/>
              <a:gd name="connsiteY2" fmla="*/ 5586373 h 5586373"/>
              <a:gd name="connsiteX3" fmla="*/ 2543026 w 5198678"/>
              <a:gd name="connsiteY3" fmla="*/ 5583386 h 5586373"/>
              <a:gd name="connsiteX4" fmla="*/ 8697 w 5198678"/>
              <a:gd name="connsiteY4" fmla="*/ 2831570 h 5586373"/>
              <a:gd name="connsiteX5" fmla="*/ 216 w 5198678"/>
              <a:gd name="connsiteY5" fmla="*/ 0 h 5586373"/>
              <a:gd name="connsiteX0" fmla="*/ 216 w 5198678"/>
              <a:gd name="connsiteY0" fmla="*/ 0 h 5571881"/>
              <a:gd name="connsiteX1" fmla="*/ 5198678 w 5198678"/>
              <a:gd name="connsiteY1" fmla="*/ 14493 h 5571881"/>
              <a:gd name="connsiteX2" fmla="*/ 5198678 w 5198678"/>
              <a:gd name="connsiteY2" fmla="*/ 5571881 h 5571881"/>
              <a:gd name="connsiteX3" fmla="*/ 2543026 w 5198678"/>
              <a:gd name="connsiteY3" fmla="*/ 5568894 h 5571881"/>
              <a:gd name="connsiteX4" fmla="*/ 8697 w 5198678"/>
              <a:gd name="connsiteY4" fmla="*/ 2817078 h 5571881"/>
              <a:gd name="connsiteX5" fmla="*/ 216 w 5198678"/>
              <a:gd name="connsiteY5" fmla="*/ 0 h 5571881"/>
              <a:gd name="connsiteX0" fmla="*/ 216 w 5198678"/>
              <a:gd name="connsiteY0" fmla="*/ 15941 h 5587822"/>
              <a:gd name="connsiteX1" fmla="*/ 5198678 w 5198678"/>
              <a:gd name="connsiteY1" fmla="*/ 0 h 5587822"/>
              <a:gd name="connsiteX2" fmla="*/ 5198678 w 5198678"/>
              <a:gd name="connsiteY2" fmla="*/ 5587822 h 5587822"/>
              <a:gd name="connsiteX3" fmla="*/ 2543026 w 5198678"/>
              <a:gd name="connsiteY3" fmla="*/ 5584835 h 5587822"/>
              <a:gd name="connsiteX4" fmla="*/ 8697 w 5198678"/>
              <a:gd name="connsiteY4" fmla="*/ 2833019 h 5587822"/>
              <a:gd name="connsiteX5" fmla="*/ 216 w 5198678"/>
              <a:gd name="connsiteY5" fmla="*/ 15941 h 5587822"/>
              <a:gd name="connsiteX0" fmla="*/ 216 w 5198678"/>
              <a:gd name="connsiteY0" fmla="*/ 629 h 5587822"/>
              <a:gd name="connsiteX1" fmla="*/ 5198678 w 5198678"/>
              <a:gd name="connsiteY1" fmla="*/ 0 h 5587822"/>
              <a:gd name="connsiteX2" fmla="*/ 5198678 w 5198678"/>
              <a:gd name="connsiteY2" fmla="*/ 5587822 h 5587822"/>
              <a:gd name="connsiteX3" fmla="*/ 2543026 w 5198678"/>
              <a:gd name="connsiteY3" fmla="*/ 5584835 h 5587822"/>
              <a:gd name="connsiteX4" fmla="*/ 8697 w 5198678"/>
              <a:gd name="connsiteY4" fmla="*/ 2833019 h 5587822"/>
              <a:gd name="connsiteX5" fmla="*/ 216 w 5198678"/>
              <a:gd name="connsiteY5" fmla="*/ 629 h 5587822"/>
              <a:gd name="connsiteX0" fmla="*/ 454 w 5198916"/>
              <a:gd name="connsiteY0" fmla="*/ 629 h 5587822"/>
              <a:gd name="connsiteX1" fmla="*/ 5198916 w 5198916"/>
              <a:gd name="connsiteY1" fmla="*/ 0 h 5587822"/>
              <a:gd name="connsiteX2" fmla="*/ 5198916 w 5198916"/>
              <a:gd name="connsiteY2" fmla="*/ 5587822 h 5587822"/>
              <a:gd name="connsiteX3" fmla="*/ 2543264 w 5198916"/>
              <a:gd name="connsiteY3" fmla="*/ 5584835 h 5587822"/>
              <a:gd name="connsiteX4" fmla="*/ 1791 w 5198916"/>
              <a:gd name="connsiteY4" fmla="*/ 3144946 h 5587822"/>
              <a:gd name="connsiteX5" fmla="*/ 454 w 5198916"/>
              <a:gd name="connsiteY5" fmla="*/ 629 h 5587822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4083303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4089175"/>
              <a:gd name="connsiteY0" fmla="*/ 629 h 5595711"/>
              <a:gd name="connsiteX1" fmla="*/ 4083303 w 4089175"/>
              <a:gd name="connsiteY1" fmla="*/ 0 h 5595711"/>
              <a:gd name="connsiteX2" fmla="*/ 4089175 w 4089175"/>
              <a:gd name="connsiteY2" fmla="*/ 5595711 h 5595711"/>
              <a:gd name="connsiteX3" fmla="*/ 1718207 w 4089175"/>
              <a:gd name="connsiteY3" fmla="*/ 5593381 h 5595711"/>
              <a:gd name="connsiteX4" fmla="*/ 1791 w 4089175"/>
              <a:gd name="connsiteY4" fmla="*/ 3144946 h 5595711"/>
              <a:gd name="connsiteX5" fmla="*/ 454 w 4089175"/>
              <a:gd name="connsiteY5" fmla="*/ 629 h 5595711"/>
              <a:gd name="connsiteX0" fmla="*/ 454 w 4083340"/>
              <a:gd name="connsiteY0" fmla="*/ 629 h 5593381"/>
              <a:gd name="connsiteX1" fmla="*/ 4083303 w 4083340"/>
              <a:gd name="connsiteY1" fmla="*/ 0 h 5593381"/>
              <a:gd name="connsiteX2" fmla="*/ 4012844 w 4083340"/>
              <a:gd name="connsiteY2" fmla="*/ 5591438 h 5593381"/>
              <a:gd name="connsiteX3" fmla="*/ 1718207 w 4083340"/>
              <a:gd name="connsiteY3" fmla="*/ 5593381 h 5593381"/>
              <a:gd name="connsiteX4" fmla="*/ 1791 w 4083340"/>
              <a:gd name="connsiteY4" fmla="*/ 3144946 h 5593381"/>
              <a:gd name="connsiteX5" fmla="*/ 454 w 4083340"/>
              <a:gd name="connsiteY5" fmla="*/ 629 h 5593381"/>
              <a:gd name="connsiteX0" fmla="*/ 454 w 4083459"/>
              <a:gd name="connsiteY0" fmla="*/ 629 h 5593381"/>
              <a:gd name="connsiteX1" fmla="*/ 4083303 w 4083459"/>
              <a:gd name="connsiteY1" fmla="*/ 0 h 5593381"/>
              <a:gd name="connsiteX2" fmla="*/ 4070093 w 4083459"/>
              <a:gd name="connsiteY2" fmla="*/ 5591439 h 5593381"/>
              <a:gd name="connsiteX3" fmla="*/ 1718207 w 4083459"/>
              <a:gd name="connsiteY3" fmla="*/ 5593381 h 5593381"/>
              <a:gd name="connsiteX4" fmla="*/ 1791 w 4083459"/>
              <a:gd name="connsiteY4" fmla="*/ 3144946 h 5593381"/>
              <a:gd name="connsiteX5" fmla="*/ 454 w 4083459"/>
              <a:gd name="connsiteY5" fmla="*/ 629 h 5593381"/>
              <a:gd name="connsiteX0" fmla="*/ 454 w 4071095"/>
              <a:gd name="connsiteY0" fmla="*/ 0 h 5592752"/>
              <a:gd name="connsiteX1" fmla="*/ 4070582 w 4071095"/>
              <a:gd name="connsiteY1" fmla="*/ 3644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0093"/>
              <a:gd name="connsiteY0" fmla="*/ 0 h 5592752"/>
              <a:gd name="connsiteX1" fmla="*/ 2714232 w 4070093"/>
              <a:gd name="connsiteY1" fmla="*/ 3644 h 5592752"/>
              <a:gd name="connsiteX2" fmla="*/ 4070093 w 4070093"/>
              <a:gd name="connsiteY2" fmla="*/ 5590810 h 5592752"/>
              <a:gd name="connsiteX3" fmla="*/ 1718207 w 4070093"/>
              <a:gd name="connsiteY3" fmla="*/ 5592752 h 5592752"/>
              <a:gd name="connsiteX4" fmla="*/ 1791 w 4070093"/>
              <a:gd name="connsiteY4" fmla="*/ 3144317 h 5592752"/>
              <a:gd name="connsiteX5" fmla="*/ 454 w 4070093"/>
              <a:gd name="connsiteY5" fmla="*/ 0 h 5592752"/>
              <a:gd name="connsiteX0" fmla="*/ 454 w 2714242"/>
              <a:gd name="connsiteY0" fmla="*/ 0 h 5592752"/>
              <a:gd name="connsiteX1" fmla="*/ 2714232 w 2714242"/>
              <a:gd name="connsiteY1" fmla="*/ 3644 h 5592752"/>
              <a:gd name="connsiteX2" fmla="*/ 2455391 w 2714242"/>
              <a:gd name="connsiteY2" fmla="*/ 5590810 h 5592752"/>
              <a:gd name="connsiteX3" fmla="*/ 1718207 w 2714242"/>
              <a:gd name="connsiteY3" fmla="*/ 5592752 h 5592752"/>
              <a:gd name="connsiteX4" fmla="*/ 1791 w 2714242"/>
              <a:gd name="connsiteY4" fmla="*/ 3144317 h 5592752"/>
              <a:gd name="connsiteX5" fmla="*/ 454 w 2714242"/>
              <a:gd name="connsiteY5" fmla="*/ 0 h 5592752"/>
              <a:gd name="connsiteX0" fmla="*/ 454 w 2714778"/>
              <a:gd name="connsiteY0" fmla="*/ 0 h 5596508"/>
              <a:gd name="connsiteX1" fmla="*/ 2714232 w 2714778"/>
              <a:gd name="connsiteY1" fmla="*/ 3644 h 5596508"/>
              <a:gd name="connsiteX2" fmla="*/ 2714070 w 2714778"/>
              <a:gd name="connsiteY2" fmla="*/ 5596508 h 5596508"/>
              <a:gd name="connsiteX3" fmla="*/ 1718207 w 2714778"/>
              <a:gd name="connsiteY3" fmla="*/ 5592752 h 5596508"/>
              <a:gd name="connsiteX4" fmla="*/ 1791 w 2714778"/>
              <a:gd name="connsiteY4" fmla="*/ 3144317 h 5596508"/>
              <a:gd name="connsiteX5" fmla="*/ 454 w 2714778"/>
              <a:gd name="connsiteY5" fmla="*/ 0 h 5596508"/>
              <a:gd name="connsiteX0" fmla="*/ 454 w 2714070"/>
              <a:gd name="connsiteY0" fmla="*/ 0 h 5596508"/>
              <a:gd name="connsiteX1" fmla="*/ 2709992 w 2714070"/>
              <a:gd name="connsiteY1" fmla="*/ 3644 h 5596508"/>
              <a:gd name="connsiteX2" fmla="*/ 2714070 w 2714070"/>
              <a:gd name="connsiteY2" fmla="*/ 5596508 h 5596508"/>
              <a:gd name="connsiteX3" fmla="*/ 1718207 w 2714070"/>
              <a:gd name="connsiteY3" fmla="*/ 5592752 h 5596508"/>
              <a:gd name="connsiteX4" fmla="*/ 1791 w 2714070"/>
              <a:gd name="connsiteY4" fmla="*/ 3144317 h 5596508"/>
              <a:gd name="connsiteX5" fmla="*/ 454 w 2714070"/>
              <a:gd name="connsiteY5" fmla="*/ 0 h 5596508"/>
              <a:gd name="connsiteX0" fmla="*/ 454 w 2714779"/>
              <a:gd name="connsiteY0" fmla="*/ 2054 h 5598562"/>
              <a:gd name="connsiteX1" fmla="*/ 2714233 w 2714779"/>
              <a:gd name="connsiteY1" fmla="*/ 0 h 5598562"/>
              <a:gd name="connsiteX2" fmla="*/ 2714070 w 2714779"/>
              <a:gd name="connsiteY2" fmla="*/ 5598562 h 5598562"/>
              <a:gd name="connsiteX3" fmla="*/ 1718207 w 2714779"/>
              <a:gd name="connsiteY3" fmla="*/ 5594806 h 5598562"/>
              <a:gd name="connsiteX4" fmla="*/ 1791 w 2714779"/>
              <a:gd name="connsiteY4" fmla="*/ 3146371 h 5598562"/>
              <a:gd name="connsiteX5" fmla="*/ 454 w 2714779"/>
              <a:gd name="connsiteY5" fmla="*/ 2054 h 5598562"/>
              <a:gd name="connsiteX0" fmla="*/ 454 w 2714779"/>
              <a:gd name="connsiteY0" fmla="*/ 7751 h 5598562"/>
              <a:gd name="connsiteX1" fmla="*/ 2714233 w 2714779"/>
              <a:gd name="connsiteY1" fmla="*/ 0 h 5598562"/>
              <a:gd name="connsiteX2" fmla="*/ 2714070 w 2714779"/>
              <a:gd name="connsiteY2" fmla="*/ 5598562 h 5598562"/>
              <a:gd name="connsiteX3" fmla="*/ 1718207 w 2714779"/>
              <a:gd name="connsiteY3" fmla="*/ 5594806 h 5598562"/>
              <a:gd name="connsiteX4" fmla="*/ 1791 w 2714779"/>
              <a:gd name="connsiteY4" fmla="*/ 3146371 h 5598562"/>
              <a:gd name="connsiteX5" fmla="*/ 454 w 2714779"/>
              <a:gd name="connsiteY5" fmla="*/ 7751 h 5598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4779" h="5598562">
                <a:moveTo>
                  <a:pt x="454" y="7751"/>
                </a:moveTo>
                <a:lnTo>
                  <a:pt x="2714233" y="0"/>
                </a:lnTo>
                <a:cubicBezTo>
                  <a:pt x="2716190" y="1865237"/>
                  <a:pt x="2712113" y="3733325"/>
                  <a:pt x="2714070" y="5598562"/>
                </a:cubicBezTo>
                <a:lnTo>
                  <a:pt x="1718207" y="5594806"/>
                </a:lnTo>
                <a:cubicBezTo>
                  <a:pt x="689093" y="5284674"/>
                  <a:pt x="-8821" y="4000042"/>
                  <a:pt x="1791" y="3146371"/>
                </a:cubicBezTo>
                <a:cubicBezTo>
                  <a:pt x="3783" y="1943108"/>
                  <a:pt x="-1538" y="1211014"/>
                  <a:pt x="454" y="7751"/>
                </a:cubicBezTo>
                <a:close/>
              </a:path>
            </a:pathLst>
          </a:custGeom>
          <a:solidFill>
            <a:schemeClr val="bg2"/>
          </a:solid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en-AU" dirty="0"/>
              <a:t> Click icon to insert picture</a:t>
            </a:r>
          </a:p>
          <a:p>
            <a:endParaRPr lang="en-AU" dirty="0"/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9939388E-DE68-4319-9112-7BA5E2C40EB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95326" y="1700213"/>
            <a:ext cx="7089890" cy="460851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spcAft>
                <a:spcPts val="600"/>
              </a:spcAft>
              <a:defRPr lang="en-US" dirty="0" smtClean="0"/>
            </a:lvl5pPr>
            <a:lvl6pPr>
              <a:defRPr lang="en-AU" dirty="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FE2A31D-86B6-46B8-BB44-FE4A0151AFEC}"/>
              </a:ext>
            </a:extLst>
          </p:cNvPr>
          <p:cNvSpPr/>
          <p:nvPr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322A0C3-D06A-4B53-BF2D-7247BE3F1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1052736"/>
            <a:ext cx="7089890" cy="4690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A16CAE-14B9-4A43-877B-E46EF044168C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>
          <a:xfrm>
            <a:off x="695326" y="6519171"/>
            <a:ext cx="3360109" cy="240219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95BFC0C-3AAF-4677-B586-CD5CBF731F79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>
          <a:xfrm>
            <a:off x="11208568" y="6519171"/>
            <a:ext cx="288032" cy="240219"/>
          </a:xfrm>
          <a:prstGeom prst="rect">
            <a:avLst/>
          </a:prstGeom>
        </p:spPr>
        <p:txBody>
          <a:bodyPr/>
          <a:lstStyle/>
          <a:p>
            <a:fld id="{514EBFC5-0BFE-466A-8AC3-64929AEF124F}" type="slidenum">
              <a:rPr lang="en-AU" smtClean="0"/>
              <a:t>‹#›</a:t>
            </a:fld>
            <a:endParaRPr lang="en-AU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871" y="156281"/>
            <a:ext cx="850257" cy="31895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506" y="120404"/>
            <a:ext cx="975500" cy="32094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CDEB36B-7D7C-483E-8547-AC6A66877E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325" y="150164"/>
            <a:ext cx="1214703" cy="325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726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with Image Two Thirds Al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CB39BD51-2E8D-4FDD-8EEB-A7A9070EDD6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409550" y="-3115"/>
            <a:ext cx="7782449" cy="6868289"/>
          </a:xfrm>
          <a:custGeom>
            <a:avLst/>
            <a:gdLst>
              <a:gd name="connsiteX0" fmla="*/ 0 w 5187576"/>
              <a:gd name="connsiteY0" fmla="*/ 0 h 5919694"/>
              <a:gd name="connsiteX1" fmla="*/ 5187576 w 5187576"/>
              <a:gd name="connsiteY1" fmla="*/ 0 h 5919694"/>
              <a:gd name="connsiteX2" fmla="*/ 5187576 w 5187576"/>
              <a:gd name="connsiteY2" fmla="*/ 5919694 h 5919694"/>
              <a:gd name="connsiteX3" fmla="*/ 0 w 5187576"/>
              <a:gd name="connsiteY3" fmla="*/ 5919694 h 5919694"/>
              <a:gd name="connsiteX4" fmla="*/ 0 w 5187576"/>
              <a:gd name="connsiteY4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5977 w 5193553"/>
              <a:gd name="connsiteY3" fmla="*/ 5919694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5977 w 5193553"/>
              <a:gd name="connsiteY4" fmla="*/ 5919694 h 5919694"/>
              <a:gd name="connsiteX5" fmla="*/ 0 w 5193553"/>
              <a:gd name="connsiteY5" fmla="*/ 3609788 h 5919694"/>
              <a:gd name="connsiteX6" fmla="*/ 5977 w 5193553"/>
              <a:gd name="connsiteY6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5977 w 5193553"/>
              <a:gd name="connsiteY4" fmla="*/ 5919694 h 5919694"/>
              <a:gd name="connsiteX5" fmla="*/ 0 w 5193553"/>
              <a:gd name="connsiteY5" fmla="*/ 3609788 h 5919694"/>
              <a:gd name="connsiteX6" fmla="*/ 5977 w 5193553"/>
              <a:gd name="connsiteY6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687921 w 5193555"/>
              <a:gd name="connsiteY3" fmla="*/ 5101592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537903 w 5193555"/>
              <a:gd name="connsiteY3" fmla="*/ 5916707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537901 w 5193553"/>
              <a:gd name="connsiteY3" fmla="*/ 5916707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537901 w 5193553"/>
              <a:gd name="connsiteY3" fmla="*/ 5916707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16692 w 5204268"/>
              <a:gd name="connsiteY0" fmla="*/ 0 h 5919694"/>
              <a:gd name="connsiteX1" fmla="*/ 5204268 w 5204268"/>
              <a:gd name="connsiteY1" fmla="*/ 0 h 5919694"/>
              <a:gd name="connsiteX2" fmla="*/ 5204268 w 5204268"/>
              <a:gd name="connsiteY2" fmla="*/ 5919694 h 5919694"/>
              <a:gd name="connsiteX3" fmla="*/ 2548616 w 5204268"/>
              <a:gd name="connsiteY3" fmla="*/ 5916707 h 5919694"/>
              <a:gd name="connsiteX4" fmla="*/ 0 w 5204268"/>
              <a:gd name="connsiteY4" fmla="*/ 3438185 h 5919694"/>
              <a:gd name="connsiteX5" fmla="*/ 16692 w 5204268"/>
              <a:gd name="connsiteY5" fmla="*/ 0 h 5919694"/>
              <a:gd name="connsiteX0" fmla="*/ 16692 w 5204268"/>
              <a:gd name="connsiteY0" fmla="*/ 0 h 5919694"/>
              <a:gd name="connsiteX1" fmla="*/ 5204268 w 5204268"/>
              <a:gd name="connsiteY1" fmla="*/ 0 h 5919694"/>
              <a:gd name="connsiteX2" fmla="*/ 5204268 w 5204268"/>
              <a:gd name="connsiteY2" fmla="*/ 5919694 h 5919694"/>
              <a:gd name="connsiteX3" fmla="*/ 2548616 w 5204268"/>
              <a:gd name="connsiteY3" fmla="*/ 5916707 h 5919694"/>
              <a:gd name="connsiteX4" fmla="*/ 0 w 5204268"/>
              <a:gd name="connsiteY4" fmla="*/ 3438185 h 5919694"/>
              <a:gd name="connsiteX5" fmla="*/ 16692 w 5204268"/>
              <a:gd name="connsiteY5" fmla="*/ 0 h 5919694"/>
              <a:gd name="connsiteX0" fmla="*/ 112 w 5187688"/>
              <a:gd name="connsiteY0" fmla="*/ 0 h 5919694"/>
              <a:gd name="connsiteX1" fmla="*/ 5187688 w 5187688"/>
              <a:gd name="connsiteY1" fmla="*/ 0 h 5919694"/>
              <a:gd name="connsiteX2" fmla="*/ 5187688 w 5187688"/>
              <a:gd name="connsiteY2" fmla="*/ 5919694 h 5919694"/>
              <a:gd name="connsiteX3" fmla="*/ 2532036 w 5187688"/>
              <a:gd name="connsiteY3" fmla="*/ 5916707 h 5919694"/>
              <a:gd name="connsiteX4" fmla="*/ 21520 w 5187688"/>
              <a:gd name="connsiteY4" fmla="*/ 3298360 h 5919694"/>
              <a:gd name="connsiteX5" fmla="*/ 112 w 5187688"/>
              <a:gd name="connsiteY5" fmla="*/ 0 h 5919694"/>
              <a:gd name="connsiteX0" fmla="*/ 2405 w 5189981"/>
              <a:gd name="connsiteY0" fmla="*/ 0 h 5919694"/>
              <a:gd name="connsiteX1" fmla="*/ 5189981 w 5189981"/>
              <a:gd name="connsiteY1" fmla="*/ 0 h 5919694"/>
              <a:gd name="connsiteX2" fmla="*/ 5189981 w 5189981"/>
              <a:gd name="connsiteY2" fmla="*/ 5919694 h 5919694"/>
              <a:gd name="connsiteX3" fmla="*/ 2534329 w 5189981"/>
              <a:gd name="connsiteY3" fmla="*/ 5916707 h 5919694"/>
              <a:gd name="connsiteX4" fmla="*/ 0 w 5189981"/>
              <a:gd name="connsiteY4" fmla="*/ 3164891 h 5919694"/>
              <a:gd name="connsiteX5" fmla="*/ 2405 w 5189981"/>
              <a:gd name="connsiteY5" fmla="*/ 0 h 5919694"/>
              <a:gd name="connsiteX0" fmla="*/ 2532 w 5190108"/>
              <a:gd name="connsiteY0" fmla="*/ 0 h 5919694"/>
              <a:gd name="connsiteX1" fmla="*/ 5190108 w 5190108"/>
              <a:gd name="connsiteY1" fmla="*/ 0 h 5919694"/>
              <a:gd name="connsiteX2" fmla="*/ 5190108 w 5190108"/>
              <a:gd name="connsiteY2" fmla="*/ 5919694 h 5919694"/>
              <a:gd name="connsiteX3" fmla="*/ 2534456 w 5190108"/>
              <a:gd name="connsiteY3" fmla="*/ 5916707 h 5919694"/>
              <a:gd name="connsiteX4" fmla="*/ 127 w 5190108"/>
              <a:gd name="connsiteY4" fmla="*/ 3164891 h 5919694"/>
              <a:gd name="connsiteX5" fmla="*/ 2532 w 5190108"/>
              <a:gd name="connsiteY5" fmla="*/ 0 h 5919694"/>
              <a:gd name="connsiteX0" fmla="*/ 2464 w 5190040"/>
              <a:gd name="connsiteY0" fmla="*/ 0 h 5919694"/>
              <a:gd name="connsiteX1" fmla="*/ 5190040 w 5190040"/>
              <a:gd name="connsiteY1" fmla="*/ 0 h 5919694"/>
              <a:gd name="connsiteX2" fmla="*/ 5190040 w 5190040"/>
              <a:gd name="connsiteY2" fmla="*/ 5919694 h 5919694"/>
              <a:gd name="connsiteX3" fmla="*/ 2534388 w 5190040"/>
              <a:gd name="connsiteY3" fmla="*/ 5916707 h 5919694"/>
              <a:gd name="connsiteX4" fmla="*/ 59 w 5190040"/>
              <a:gd name="connsiteY4" fmla="*/ 3164891 h 5919694"/>
              <a:gd name="connsiteX5" fmla="*/ 2464 w 5190040"/>
              <a:gd name="connsiteY5" fmla="*/ 0 h 5919694"/>
              <a:gd name="connsiteX0" fmla="*/ 2512 w 5190088"/>
              <a:gd name="connsiteY0" fmla="*/ 0 h 5919694"/>
              <a:gd name="connsiteX1" fmla="*/ 5190088 w 5190088"/>
              <a:gd name="connsiteY1" fmla="*/ 0 h 5919694"/>
              <a:gd name="connsiteX2" fmla="*/ 5190088 w 5190088"/>
              <a:gd name="connsiteY2" fmla="*/ 5919694 h 5919694"/>
              <a:gd name="connsiteX3" fmla="*/ 2534436 w 5190088"/>
              <a:gd name="connsiteY3" fmla="*/ 5916707 h 5919694"/>
              <a:gd name="connsiteX4" fmla="*/ 107 w 5190088"/>
              <a:gd name="connsiteY4" fmla="*/ 3164891 h 5919694"/>
              <a:gd name="connsiteX5" fmla="*/ 2512 w 5190088"/>
              <a:gd name="connsiteY5" fmla="*/ 0 h 5919694"/>
              <a:gd name="connsiteX0" fmla="*/ 2406 w 5189982"/>
              <a:gd name="connsiteY0" fmla="*/ 0 h 5919694"/>
              <a:gd name="connsiteX1" fmla="*/ 5189982 w 5189982"/>
              <a:gd name="connsiteY1" fmla="*/ 0 h 5919694"/>
              <a:gd name="connsiteX2" fmla="*/ 5189982 w 5189982"/>
              <a:gd name="connsiteY2" fmla="*/ 5919694 h 5919694"/>
              <a:gd name="connsiteX3" fmla="*/ 2534330 w 5189982"/>
              <a:gd name="connsiteY3" fmla="*/ 5916707 h 5919694"/>
              <a:gd name="connsiteX4" fmla="*/ 1 w 5189982"/>
              <a:gd name="connsiteY4" fmla="*/ 3164891 h 5919694"/>
              <a:gd name="connsiteX5" fmla="*/ 2406 w 5189982"/>
              <a:gd name="connsiteY5" fmla="*/ 0 h 5919694"/>
              <a:gd name="connsiteX0" fmla="*/ 216 w 5198678"/>
              <a:gd name="connsiteY0" fmla="*/ 333321 h 5919694"/>
              <a:gd name="connsiteX1" fmla="*/ 5198678 w 5198678"/>
              <a:gd name="connsiteY1" fmla="*/ 0 h 5919694"/>
              <a:gd name="connsiteX2" fmla="*/ 5198678 w 5198678"/>
              <a:gd name="connsiteY2" fmla="*/ 5919694 h 5919694"/>
              <a:gd name="connsiteX3" fmla="*/ 2543026 w 5198678"/>
              <a:gd name="connsiteY3" fmla="*/ 5916707 h 5919694"/>
              <a:gd name="connsiteX4" fmla="*/ 8697 w 5198678"/>
              <a:gd name="connsiteY4" fmla="*/ 3164891 h 5919694"/>
              <a:gd name="connsiteX5" fmla="*/ 216 w 5198678"/>
              <a:gd name="connsiteY5" fmla="*/ 333321 h 5919694"/>
              <a:gd name="connsiteX0" fmla="*/ 216 w 5198678"/>
              <a:gd name="connsiteY0" fmla="*/ 0 h 5586373"/>
              <a:gd name="connsiteX1" fmla="*/ 5198678 w 5198678"/>
              <a:gd name="connsiteY1" fmla="*/ 28985 h 5586373"/>
              <a:gd name="connsiteX2" fmla="*/ 5198678 w 5198678"/>
              <a:gd name="connsiteY2" fmla="*/ 5586373 h 5586373"/>
              <a:gd name="connsiteX3" fmla="*/ 2543026 w 5198678"/>
              <a:gd name="connsiteY3" fmla="*/ 5583386 h 5586373"/>
              <a:gd name="connsiteX4" fmla="*/ 8697 w 5198678"/>
              <a:gd name="connsiteY4" fmla="*/ 2831570 h 5586373"/>
              <a:gd name="connsiteX5" fmla="*/ 216 w 5198678"/>
              <a:gd name="connsiteY5" fmla="*/ 0 h 5586373"/>
              <a:gd name="connsiteX0" fmla="*/ 216 w 5198678"/>
              <a:gd name="connsiteY0" fmla="*/ 0 h 5571881"/>
              <a:gd name="connsiteX1" fmla="*/ 5198678 w 5198678"/>
              <a:gd name="connsiteY1" fmla="*/ 14493 h 5571881"/>
              <a:gd name="connsiteX2" fmla="*/ 5198678 w 5198678"/>
              <a:gd name="connsiteY2" fmla="*/ 5571881 h 5571881"/>
              <a:gd name="connsiteX3" fmla="*/ 2543026 w 5198678"/>
              <a:gd name="connsiteY3" fmla="*/ 5568894 h 5571881"/>
              <a:gd name="connsiteX4" fmla="*/ 8697 w 5198678"/>
              <a:gd name="connsiteY4" fmla="*/ 2817078 h 5571881"/>
              <a:gd name="connsiteX5" fmla="*/ 216 w 5198678"/>
              <a:gd name="connsiteY5" fmla="*/ 0 h 5571881"/>
              <a:gd name="connsiteX0" fmla="*/ 216 w 5198678"/>
              <a:gd name="connsiteY0" fmla="*/ 15941 h 5587822"/>
              <a:gd name="connsiteX1" fmla="*/ 5198678 w 5198678"/>
              <a:gd name="connsiteY1" fmla="*/ 0 h 5587822"/>
              <a:gd name="connsiteX2" fmla="*/ 5198678 w 5198678"/>
              <a:gd name="connsiteY2" fmla="*/ 5587822 h 5587822"/>
              <a:gd name="connsiteX3" fmla="*/ 2543026 w 5198678"/>
              <a:gd name="connsiteY3" fmla="*/ 5584835 h 5587822"/>
              <a:gd name="connsiteX4" fmla="*/ 8697 w 5198678"/>
              <a:gd name="connsiteY4" fmla="*/ 2833019 h 5587822"/>
              <a:gd name="connsiteX5" fmla="*/ 216 w 5198678"/>
              <a:gd name="connsiteY5" fmla="*/ 15941 h 5587822"/>
              <a:gd name="connsiteX0" fmla="*/ 216 w 5198678"/>
              <a:gd name="connsiteY0" fmla="*/ 629 h 5587822"/>
              <a:gd name="connsiteX1" fmla="*/ 5198678 w 5198678"/>
              <a:gd name="connsiteY1" fmla="*/ 0 h 5587822"/>
              <a:gd name="connsiteX2" fmla="*/ 5198678 w 5198678"/>
              <a:gd name="connsiteY2" fmla="*/ 5587822 h 5587822"/>
              <a:gd name="connsiteX3" fmla="*/ 2543026 w 5198678"/>
              <a:gd name="connsiteY3" fmla="*/ 5584835 h 5587822"/>
              <a:gd name="connsiteX4" fmla="*/ 8697 w 5198678"/>
              <a:gd name="connsiteY4" fmla="*/ 2833019 h 5587822"/>
              <a:gd name="connsiteX5" fmla="*/ 216 w 5198678"/>
              <a:gd name="connsiteY5" fmla="*/ 629 h 5587822"/>
              <a:gd name="connsiteX0" fmla="*/ 454 w 5198916"/>
              <a:gd name="connsiteY0" fmla="*/ 629 h 5587822"/>
              <a:gd name="connsiteX1" fmla="*/ 5198916 w 5198916"/>
              <a:gd name="connsiteY1" fmla="*/ 0 h 5587822"/>
              <a:gd name="connsiteX2" fmla="*/ 5198916 w 5198916"/>
              <a:gd name="connsiteY2" fmla="*/ 5587822 h 5587822"/>
              <a:gd name="connsiteX3" fmla="*/ 2543264 w 5198916"/>
              <a:gd name="connsiteY3" fmla="*/ 5584835 h 5587822"/>
              <a:gd name="connsiteX4" fmla="*/ 1791 w 5198916"/>
              <a:gd name="connsiteY4" fmla="*/ 3144946 h 5587822"/>
              <a:gd name="connsiteX5" fmla="*/ 454 w 5198916"/>
              <a:gd name="connsiteY5" fmla="*/ 629 h 5587822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586635 h 6179387"/>
              <a:gd name="connsiteX1" fmla="*/ 5198916 w 5198916"/>
              <a:gd name="connsiteY1" fmla="*/ 0 h 6179387"/>
              <a:gd name="connsiteX2" fmla="*/ 5198916 w 5198916"/>
              <a:gd name="connsiteY2" fmla="*/ 6173828 h 6179387"/>
              <a:gd name="connsiteX3" fmla="*/ 1718207 w 5198916"/>
              <a:gd name="connsiteY3" fmla="*/ 6179387 h 6179387"/>
              <a:gd name="connsiteX4" fmla="*/ 1791 w 5198916"/>
              <a:gd name="connsiteY4" fmla="*/ 3730952 h 6179387"/>
              <a:gd name="connsiteX5" fmla="*/ 454 w 5198916"/>
              <a:gd name="connsiteY5" fmla="*/ 586635 h 6179387"/>
              <a:gd name="connsiteX0" fmla="*/ 8476 w 5197245"/>
              <a:gd name="connsiteY0" fmla="*/ 39696 h 6179387"/>
              <a:gd name="connsiteX1" fmla="*/ 5197245 w 5197245"/>
              <a:gd name="connsiteY1" fmla="*/ 0 h 6179387"/>
              <a:gd name="connsiteX2" fmla="*/ 5197245 w 5197245"/>
              <a:gd name="connsiteY2" fmla="*/ 6173828 h 6179387"/>
              <a:gd name="connsiteX3" fmla="*/ 1716536 w 5197245"/>
              <a:gd name="connsiteY3" fmla="*/ 6179387 h 6179387"/>
              <a:gd name="connsiteX4" fmla="*/ 120 w 5197245"/>
              <a:gd name="connsiteY4" fmla="*/ 3730952 h 6179387"/>
              <a:gd name="connsiteX5" fmla="*/ 8476 w 5197245"/>
              <a:gd name="connsiteY5" fmla="*/ 39696 h 6179387"/>
              <a:gd name="connsiteX0" fmla="*/ 8476 w 5197245"/>
              <a:gd name="connsiteY0" fmla="*/ 0 h 6139691"/>
              <a:gd name="connsiteX1" fmla="*/ 5146357 w 5197245"/>
              <a:gd name="connsiteY1" fmla="*/ 191044 h 6139691"/>
              <a:gd name="connsiteX2" fmla="*/ 5197245 w 5197245"/>
              <a:gd name="connsiteY2" fmla="*/ 6134132 h 6139691"/>
              <a:gd name="connsiteX3" fmla="*/ 1716536 w 5197245"/>
              <a:gd name="connsiteY3" fmla="*/ 6139691 h 6139691"/>
              <a:gd name="connsiteX4" fmla="*/ 120 w 5197245"/>
              <a:gd name="connsiteY4" fmla="*/ 3691256 h 6139691"/>
              <a:gd name="connsiteX5" fmla="*/ 8476 w 5197245"/>
              <a:gd name="connsiteY5" fmla="*/ 0 h 6139691"/>
              <a:gd name="connsiteX0" fmla="*/ 8476 w 5197245"/>
              <a:gd name="connsiteY0" fmla="*/ 22604 h 6162295"/>
              <a:gd name="connsiteX1" fmla="*/ 5197245 w 5197245"/>
              <a:gd name="connsiteY1" fmla="*/ 0 h 6162295"/>
              <a:gd name="connsiteX2" fmla="*/ 5197245 w 5197245"/>
              <a:gd name="connsiteY2" fmla="*/ 6156736 h 6162295"/>
              <a:gd name="connsiteX3" fmla="*/ 1716536 w 5197245"/>
              <a:gd name="connsiteY3" fmla="*/ 6162295 h 6162295"/>
              <a:gd name="connsiteX4" fmla="*/ 120 w 5197245"/>
              <a:gd name="connsiteY4" fmla="*/ 3713860 h 6162295"/>
              <a:gd name="connsiteX5" fmla="*/ 8476 w 5197245"/>
              <a:gd name="connsiteY5" fmla="*/ 22604 h 6162295"/>
              <a:gd name="connsiteX0" fmla="*/ 2115 w 5197245"/>
              <a:gd name="connsiteY0" fmla="*/ 5512 h 6162295"/>
              <a:gd name="connsiteX1" fmla="*/ 5197245 w 5197245"/>
              <a:gd name="connsiteY1" fmla="*/ 0 h 6162295"/>
              <a:gd name="connsiteX2" fmla="*/ 5197245 w 5197245"/>
              <a:gd name="connsiteY2" fmla="*/ 6156736 h 6162295"/>
              <a:gd name="connsiteX3" fmla="*/ 1716536 w 5197245"/>
              <a:gd name="connsiteY3" fmla="*/ 6162295 h 6162295"/>
              <a:gd name="connsiteX4" fmla="*/ 120 w 5197245"/>
              <a:gd name="connsiteY4" fmla="*/ 3713860 h 6162295"/>
              <a:gd name="connsiteX5" fmla="*/ 2115 w 5197245"/>
              <a:gd name="connsiteY5" fmla="*/ 5512 h 6162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197245" h="6162295">
                <a:moveTo>
                  <a:pt x="2115" y="5512"/>
                </a:moveTo>
                <a:lnTo>
                  <a:pt x="5197245" y="0"/>
                </a:lnTo>
                <a:lnTo>
                  <a:pt x="5197245" y="6156736"/>
                </a:lnTo>
                <a:lnTo>
                  <a:pt x="1716536" y="6162295"/>
                </a:lnTo>
                <a:cubicBezTo>
                  <a:pt x="687422" y="5852163"/>
                  <a:pt x="-10492" y="4567531"/>
                  <a:pt x="120" y="3713860"/>
                </a:cubicBezTo>
                <a:cubicBezTo>
                  <a:pt x="2112" y="2510597"/>
                  <a:pt x="123" y="1208775"/>
                  <a:pt x="2115" y="5512"/>
                </a:cubicBezTo>
                <a:close/>
              </a:path>
            </a:pathLst>
          </a:custGeom>
          <a:solidFill>
            <a:schemeClr val="bg2"/>
          </a:solid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en-AU" dirty="0"/>
              <a:t> Click icon to insert picture</a:t>
            </a:r>
          </a:p>
          <a:p>
            <a:endParaRPr lang="en-AU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05E8E5-FC3F-4B02-8560-314161E6593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95326" y="6519171"/>
            <a:ext cx="3360109" cy="240219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783E44-C534-44A2-8F6E-F9372FE5C6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208568" y="6519171"/>
            <a:ext cx="288032" cy="240219"/>
          </a:xfrm>
          <a:prstGeom prst="rect">
            <a:avLst/>
          </a:prstGeom>
        </p:spPr>
        <p:txBody>
          <a:bodyPr/>
          <a:lstStyle/>
          <a:p>
            <a:fld id="{514EBFC5-0BFE-466A-8AC3-64929AEF124F}" type="slidenum">
              <a:rPr lang="en-AU" smtClean="0"/>
              <a:t>‹#›</a:t>
            </a:fld>
            <a:endParaRPr lang="en-AU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5B945E3-14E3-4804-9C19-FEC6CFB9A2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5326" y="2204864"/>
            <a:ext cx="3384000" cy="4093424"/>
          </a:xfrm>
          <a:prstGeom prst="rect">
            <a:avLst/>
          </a:prstGeom>
        </p:spPr>
        <p:txBody>
          <a:bodyPr/>
          <a:lstStyle>
            <a:lvl1pPr>
              <a:buNone/>
              <a:defRPr lang="en-US" dirty="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lang="en-US" dirty="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lang="en-US" dirty="0">
                <a:solidFill>
                  <a:schemeClr val="bg1"/>
                </a:solidFill>
              </a:defRPr>
            </a:lvl3pPr>
            <a:lvl4pPr>
              <a:defRPr lang="en-US" dirty="0">
                <a:solidFill>
                  <a:schemeClr val="bg1"/>
                </a:solidFill>
              </a:defRPr>
            </a:lvl4pPr>
            <a:lvl5pPr>
              <a:defRPr lang="en-US" dirty="0">
                <a:solidFill>
                  <a:schemeClr val="bg1"/>
                </a:solidFill>
              </a:defRPr>
            </a:lvl5pPr>
            <a:lvl6pPr>
              <a:defRPr lang="en-AU" dirty="0">
                <a:solidFill>
                  <a:schemeClr val="bg1"/>
                </a:solidFill>
              </a:defRPr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FD0FAE-3953-4EE5-ADCD-BB5BCA72CF76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695325" y="151136"/>
            <a:ext cx="2376000" cy="241200"/>
          </a:xfrm>
          <a:prstGeom prst="rect">
            <a:avLst/>
          </a:prstGeom>
        </p:spPr>
        <p:txBody>
          <a:bodyPr/>
          <a:lstStyle>
            <a:lvl1pPr>
              <a:defRPr lang="en-US" b="0" i="0" smtClean="0">
                <a:effectLst/>
              </a:defRPr>
            </a:lvl1pPr>
          </a:lstStyle>
          <a:p>
            <a:fld id="{414BBDD5-487D-4675-8021-063A21B8DE93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3322D7A-8171-44C9-AFA6-24E34B78763E}"/>
              </a:ext>
            </a:extLst>
          </p:cNvPr>
          <p:cNvSpPr txBox="1"/>
          <p:nvPr/>
        </p:nvSpPr>
        <p:spPr>
          <a:xfrm>
            <a:off x="1" y="-1053499"/>
            <a:ext cx="7632171" cy="95410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AU" sz="1400" dirty="0">
                <a:solidFill>
                  <a:schemeClr val="bg1"/>
                </a:solidFill>
              </a:rPr>
              <a:t>For this slide design, you can change the background colour</a:t>
            </a:r>
          </a:p>
          <a:p>
            <a:r>
              <a:rPr lang="en-AU" sz="1400" dirty="0">
                <a:solidFill>
                  <a:schemeClr val="bg1"/>
                </a:solidFill>
              </a:rPr>
              <a:t>by right-clicking somewhere on the slide, not in a content placeholder.</a:t>
            </a:r>
          </a:p>
          <a:p>
            <a:r>
              <a:rPr lang="en-US" sz="1400" dirty="0">
                <a:solidFill>
                  <a:schemeClr val="bg1"/>
                </a:solidFill>
              </a:rPr>
              <a:t>‘Format Background</a:t>
            </a:r>
          </a:p>
          <a:p>
            <a:r>
              <a:rPr lang="en-US" sz="1400" dirty="0">
                <a:solidFill>
                  <a:schemeClr val="bg1"/>
                </a:solidFill>
              </a:rPr>
              <a:t>Under the ‘Fill’ menu, ‘change ‘Solid fill’ to a </a:t>
            </a:r>
            <a:r>
              <a:rPr lang="en-US" sz="1400" dirty="0" err="1">
                <a:solidFill>
                  <a:schemeClr val="bg1"/>
                </a:solidFill>
              </a:rPr>
              <a:t>colour</a:t>
            </a:r>
            <a:r>
              <a:rPr lang="en-US" sz="1400" dirty="0">
                <a:solidFill>
                  <a:schemeClr val="bg1"/>
                </a:solidFill>
              </a:rPr>
              <a:t> from the palette</a:t>
            </a:r>
            <a:endParaRPr lang="en-AU" sz="1400" dirty="0">
              <a:solidFill>
                <a:schemeClr val="bg1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F45073E-2992-405B-AB05-A3E6ADD28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1052736"/>
            <a:ext cx="3384549" cy="1008112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12" name="Content Placeholder 4"/>
          <p:cNvSpPr>
            <a:spLocks noGrp="1"/>
          </p:cNvSpPr>
          <p:nvPr>
            <p:ph sz="quarter" idx="15" hasCustomPrompt="1"/>
          </p:nvPr>
        </p:nvSpPr>
        <p:spPr>
          <a:xfrm>
            <a:off x="8088525" y="-872968"/>
            <a:ext cx="4103474" cy="773576"/>
          </a:xfrm>
        </p:spPr>
        <p:txBody>
          <a:bodyPr/>
          <a:lstStyle>
            <a:lvl1pPr>
              <a:defRPr sz="1000"/>
            </a:lvl1pPr>
          </a:lstStyle>
          <a:p>
            <a:r>
              <a:rPr lang="en-AU" dirty="0"/>
              <a:t>Main colours used in this template:</a:t>
            </a:r>
            <a:br>
              <a:rPr lang="en-AU" dirty="0"/>
            </a:br>
            <a:endParaRPr lang="en-AU" dirty="0"/>
          </a:p>
          <a:p>
            <a:r>
              <a:rPr lang="en-AU" dirty="0"/>
              <a:t>Additional colours available for use:</a:t>
            </a:r>
          </a:p>
          <a:p>
            <a:endParaRPr lang="en-AU" dirty="0"/>
          </a:p>
        </p:txBody>
      </p:sp>
      <p:sp>
        <p:nvSpPr>
          <p:cNvPr id="13" name="Rectangle 12"/>
          <p:cNvSpPr/>
          <p:nvPr/>
        </p:nvSpPr>
        <p:spPr>
          <a:xfrm>
            <a:off x="11514665" y="-882773"/>
            <a:ext cx="216019" cy="2160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  <p:sp>
        <p:nvSpPr>
          <p:cNvPr id="14" name="Rectangle 13"/>
          <p:cNvSpPr/>
          <p:nvPr/>
        </p:nvSpPr>
        <p:spPr>
          <a:xfrm>
            <a:off x="10267287" y="-869161"/>
            <a:ext cx="216019" cy="21601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870BA0E-BFB4-44DC-872F-D70802D8529D}"/>
              </a:ext>
            </a:extLst>
          </p:cNvPr>
          <p:cNvSpPr/>
          <p:nvPr/>
        </p:nvSpPr>
        <p:spPr>
          <a:xfrm>
            <a:off x="10272487" y="-470040"/>
            <a:ext cx="216019" cy="216019"/>
          </a:xfrm>
          <a:prstGeom prst="rect">
            <a:avLst/>
          </a:prstGeom>
          <a:solidFill>
            <a:srgbClr val="962A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2C74938-E0C5-4560-B745-EC5DCD206B11}"/>
              </a:ext>
            </a:extLst>
          </p:cNvPr>
          <p:cNvSpPr/>
          <p:nvPr/>
        </p:nvSpPr>
        <p:spPr>
          <a:xfrm>
            <a:off x="11215921" y="-874855"/>
            <a:ext cx="216019" cy="2160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sz="12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4CBE92E-5CB9-4532-8C99-C47467B11C3B}"/>
              </a:ext>
            </a:extLst>
          </p:cNvPr>
          <p:cNvSpPr/>
          <p:nvPr/>
        </p:nvSpPr>
        <p:spPr>
          <a:xfrm>
            <a:off x="10595220" y="-872968"/>
            <a:ext cx="216019" cy="21601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sz="1200" dirty="0">
              <a:solidFill>
                <a:schemeClr val="bg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017E828-7804-48E7-9A39-435110367FCC}"/>
              </a:ext>
            </a:extLst>
          </p:cNvPr>
          <p:cNvSpPr/>
          <p:nvPr/>
        </p:nvSpPr>
        <p:spPr>
          <a:xfrm>
            <a:off x="10923151" y="-872968"/>
            <a:ext cx="216019" cy="21982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sz="1200" dirty="0">
              <a:solidFill>
                <a:schemeClr val="bg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61A97F6-AE2F-4322-9C0E-D3B200A0B752}"/>
              </a:ext>
            </a:extLst>
          </p:cNvPr>
          <p:cNvSpPr/>
          <p:nvPr/>
        </p:nvSpPr>
        <p:spPr>
          <a:xfrm>
            <a:off x="10595220" y="-460234"/>
            <a:ext cx="216019" cy="216019"/>
          </a:xfrm>
          <a:prstGeom prst="rect">
            <a:avLst/>
          </a:prstGeom>
          <a:solidFill>
            <a:srgbClr val="D7D1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85EFE97-9462-4F2D-A34C-7D17437FEC23}"/>
              </a:ext>
            </a:extLst>
          </p:cNvPr>
          <p:cNvSpPr/>
          <p:nvPr/>
        </p:nvSpPr>
        <p:spPr>
          <a:xfrm>
            <a:off x="10925574" y="-460233"/>
            <a:ext cx="216019" cy="216019"/>
          </a:xfrm>
          <a:prstGeom prst="rect">
            <a:avLst/>
          </a:prstGeom>
          <a:solidFill>
            <a:srgbClr val="9994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0B83640-4F77-44B5-ADD7-B7EDF2AEB256}"/>
              </a:ext>
            </a:extLst>
          </p:cNvPr>
          <p:cNvSpPr/>
          <p:nvPr/>
        </p:nvSpPr>
        <p:spPr>
          <a:xfrm>
            <a:off x="11215920" y="-460234"/>
            <a:ext cx="216019" cy="216019"/>
          </a:xfrm>
          <a:prstGeom prst="rect">
            <a:avLst/>
          </a:prstGeom>
          <a:solidFill>
            <a:srgbClr val="C8AE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C96EF5D-9D83-4188-AA57-24F9EC633F19}"/>
              </a:ext>
            </a:extLst>
          </p:cNvPr>
          <p:cNvSpPr/>
          <p:nvPr/>
        </p:nvSpPr>
        <p:spPr>
          <a:xfrm>
            <a:off x="11506267" y="-470040"/>
            <a:ext cx="216019" cy="216019"/>
          </a:xfrm>
          <a:prstGeom prst="rect">
            <a:avLst/>
          </a:prstGeom>
          <a:solidFill>
            <a:srgbClr val="FBB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</p:spTree>
    <p:extLst>
      <p:ext uri="{BB962C8B-B14F-4D97-AF65-F5344CB8AC3E}">
        <p14:creationId xmlns:p14="http://schemas.microsoft.com/office/powerpoint/2010/main" val="2002264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with Image Half Al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8FB0C548-DD10-4ED1-BA05-293A119D2AEB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102278" y="-2778"/>
            <a:ext cx="6093632" cy="6860624"/>
          </a:xfrm>
          <a:custGeom>
            <a:avLst/>
            <a:gdLst>
              <a:gd name="connsiteX0" fmla="*/ 0 w 5187576"/>
              <a:gd name="connsiteY0" fmla="*/ 0 h 5919694"/>
              <a:gd name="connsiteX1" fmla="*/ 5187576 w 5187576"/>
              <a:gd name="connsiteY1" fmla="*/ 0 h 5919694"/>
              <a:gd name="connsiteX2" fmla="*/ 5187576 w 5187576"/>
              <a:gd name="connsiteY2" fmla="*/ 5919694 h 5919694"/>
              <a:gd name="connsiteX3" fmla="*/ 0 w 5187576"/>
              <a:gd name="connsiteY3" fmla="*/ 5919694 h 5919694"/>
              <a:gd name="connsiteX4" fmla="*/ 0 w 5187576"/>
              <a:gd name="connsiteY4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5977 w 5193553"/>
              <a:gd name="connsiteY3" fmla="*/ 5919694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5977 w 5193553"/>
              <a:gd name="connsiteY4" fmla="*/ 5919694 h 5919694"/>
              <a:gd name="connsiteX5" fmla="*/ 0 w 5193553"/>
              <a:gd name="connsiteY5" fmla="*/ 3609788 h 5919694"/>
              <a:gd name="connsiteX6" fmla="*/ 5977 w 5193553"/>
              <a:gd name="connsiteY6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5977 w 5193553"/>
              <a:gd name="connsiteY4" fmla="*/ 5919694 h 5919694"/>
              <a:gd name="connsiteX5" fmla="*/ 0 w 5193553"/>
              <a:gd name="connsiteY5" fmla="*/ 3609788 h 5919694"/>
              <a:gd name="connsiteX6" fmla="*/ 5977 w 5193553"/>
              <a:gd name="connsiteY6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687921 w 5193555"/>
              <a:gd name="connsiteY3" fmla="*/ 5101592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537903 w 5193555"/>
              <a:gd name="connsiteY3" fmla="*/ 5916707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537901 w 5193553"/>
              <a:gd name="connsiteY3" fmla="*/ 5916707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537901 w 5193553"/>
              <a:gd name="connsiteY3" fmla="*/ 5916707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16692 w 5204268"/>
              <a:gd name="connsiteY0" fmla="*/ 0 h 5919694"/>
              <a:gd name="connsiteX1" fmla="*/ 5204268 w 5204268"/>
              <a:gd name="connsiteY1" fmla="*/ 0 h 5919694"/>
              <a:gd name="connsiteX2" fmla="*/ 5204268 w 5204268"/>
              <a:gd name="connsiteY2" fmla="*/ 5919694 h 5919694"/>
              <a:gd name="connsiteX3" fmla="*/ 2548616 w 5204268"/>
              <a:gd name="connsiteY3" fmla="*/ 5916707 h 5919694"/>
              <a:gd name="connsiteX4" fmla="*/ 0 w 5204268"/>
              <a:gd name="connsiteY4" fmla="*/ 3438185 h 5919694"/>
              <a:gd name="connsiteX5" fmla="*/ 16692 w 5204268"/>
              <a:gd name="connsiteY5" fmla="*/ 0 h 5919694"/>
              <a:gd name="connsiteX0" fmla="*/ 16692 w 5204268"/>
              <a:gd name="connsiteY0" fmla="*/ 0 h 5919694"/>
              <a:gd name="connsiteX1" fmla="*/ 5204268 w 5204268"/>
              <a:gd name="connsiteY1" fmla="*/ 0 h 5919694"/>
              <a:gd name="connsiteX2" fmla="*/ 5204268 w 5204268"/>
              <a:gd name="connsiteY2" fmla="*/ 5919694 h 5919694"/>
              <a:gd name="connsiteX3" fmla="*/ 2548616 w 5204268"/>
              <a:gd name="connsiteY3" fmla="*/ 5916707 h 5919694"/>
              <a:gd name="connsiteX4" fmla="*/ 0 w 5204268"/>
              <a:gd name="connsiteY4" fmla="*/ 3438185 h 5919694"/>
              <a:gd name="connsiteX5" fmla="*/ 16692 w 5204268"/>
              <a:gd name="connsiteY5" fmla="*/ 0 h 5919694"/>
              <a:gd name="connsiteX0" fmla="*/ 112 w 5187688"/>
              <a:gd name="connsiteY0" fmla="*/ 0 h 5919694"/>
              <a:gd name="connsiteX1" fmla="*/ 5187688 w 5187688"/>
              <a:gd name="connsiteY1" fmla="*/ 0 h 5919694"/>
              <a:gd name="connsiteX2" fmla="*/ 5187688 w 5187688"/>
              <a:gd name="connsiteY2" fmla="*/ 5919694 h 5919694"/>
              <a:gd name="connsiteX3" fmla="*/ 2532036 w 5187688"/>
              <a:gd name="connsiteY3" fmla="*/ 5916707 h 5919694"/>
              <a:gd name="connsiteX4" fmla="*/ 21520 w 5187688"/>
              <a:gd name="connsiteY4" fmla="*/ 3298360 h 5919694"/>
              <a:gd name="connsiteX5" fmla="*/ 112 w 5187688"/>
              <a:gd name="connsiteY5" fmla="*/ 0 h 5919694"/>
              <a:gd name="connsiteX0" fmla="*/ 2405 w 5189981"/>
              <a:gd name="connsiteY0" fmla="*/ 0 h 5919694"/>
              <a:gd name="connsiteX1" fmla="*/ 5189981 w 5189981"/>
              <a:gd name="connsiteY1" fmla="*/ 0 h 5919694"/>
              <a:gd name="connsiteX2" fmla="*/ 5189981 w 5189981"/>
              <a:gd name="connsiteY2" fmla="*/ 5919694 h 5919694"/>
              <a:gd name="connsiteX3" fmla="*/ 2534329 w 5189981"/>
              <a:gd name="connsiteY3" fmla="*/ 5916707 h 5919694"/>
              <a:gd name="connsiteX4" fmla="*/ 0 w 5189981"/>
              <a:gd name="connsiteY4" fmla="*/ 3164891 h 5919694"/>
              <a:gd name="connsiteX5" fmla="*/ 2405 w 5189981"/>
              <a:gd name="connsiteY5" fmla="*/ 0 h 5919694"/>
              <a:gd name="connsiteX0" fmla="*/ 2532 w 5190108"/>
              <a:gd name="connsiteY0" fmla="*/ 0 h 5919694"/>
              <a:gd name="connsiteX1" fmla="*/ 5190108 w 5190108"/>
              <a:gd name="connsiteY1" fmla="*/ 0 h 5919694"/>
              <a:gd name="connsiteX2" fmla="*/ 5190108 w 5190108"/>
              <a:gd name="connsiteY2" fmla="*/ 5919694 h 5919694"/>
              <a:gd name="connsiteX3" fmla="*/ 2534456 w 5190108"/>
              <a:gd name="connsiteY3" fmla="*/ 5916707 h 5919694"/>
              <a:gd name="connsiteX4" fmla="*/ 127 w 5190108"/>
              <a:gd name="connsiteY4" fmla="*/ 3164891 h 5919694"/>
              <a:gd name="connsiteX5" fmla="*/ 2532 w 5190108"/>
              <a:gd name="connsiteY5" fmla="*/ 0 h 5919694"/>
              <a:gd name="connsiteX0" fmla="*/ 2464 w 5190040"/>
              <a:gd name="connsiteY0" fmla="*/ 0 h 5919694"/>
              <a:gd name="connsiteX1" fmla="*/ 5190040 w 5190040"/>
              <a:gd name="connsiteY1" fmla="*/ 0 h 5919694"/>
              <a:gd name="connsiteX2" fmla="*/ 5190040 w 5190040"/>
              <a:gd name="connsiteY2" fmla="*/ 5919694 h 5919694"/>
              <a:gd name="connsiteX3" fmla="*/ 2534388 w 5190040"/>
              <a:gd name="connsiteY3" fmla="*/ 5916707 h 5919694"/>
              <a:gd name="connsiteX4" fmla="*/ 59 w 5190040"/>
              <a:gd name="connsiteY4" fmla="*/ 3164891 h 5919694"/>
              <a:gd name="connsiteX5" fmla="*/ 2464 w 5190040"/>
              <a:gd name="connsiteY5" fmla="*/ 0 h 5919694"/>
              <a:gd name="connsiteX0" fmla="*/ 2512 w 5190088"/>
              <a:gd name="connsiteY0" fmla="*/ 0 h 5919694"/>
              <a:gd name="connsiteX1" fmla="*/ 5190088 w 5190088"/>
              <a:gd name="connsiteY1" fmla="*/ 0 h 5919694"/>
              <a:gd name="connsiteX2" fmla="*/ 5190088 w 5190088"/>
              <a:gd name="connsiteY2" fmla="*/ 5919694 h 5919694"/>
              <a:gd name="connsiteX3" fmla="*/ 2534436 w 5190088"/>
              <a:gd name="connsiteY3" fmla="*/ 5916707 h 5919694"/>
              <a:gd name="connsiteX4" fmla="*/ 107 w 5190088"/>
              <a:gd name="connsiteY4" fmla="*/ 3164891 h 5919694"/>
              <a:gd name="connsiteX5" fmla="*/ 2512 w 5190088"/>
              <a:gd name="connsiteY5" fmla="*/ 0 h 5919694"/>
              <a:gd name="connsiteX0" fmla="*/ 2406 w 5189982"/>
              <a:gd name="connsiteY0" fmla="*/ 0 h 5919694"/>
              <a:gd name="connsiteX1" fmla="*/ 5189982 w 5189982"/>
              <a:gd name="connsiteY1" fmla="*/ 0 h 5919694"/>
              <a:gd name="connsiteX2" fmla="*/ 5189982 w 5189982"/>
              <a:gd name="connsiteY2" fmla="*/ 5919694 h 5919694"/>
              <a:gd name="connsiteX3" fmla="*/ 2534330 w 5189982"/>
              <a:gd name="connsiteY3" fmla="*/ 5916707 h 5919694"/>
              <a:gd name="connsiteX4" fmla="*/ 1 w 5189982"/>
              <a:gd name="connsiteY4" fmla="*/ 3164891 h 5919694"/>
              <a:gd name="connsiteX5" fmla="*/ 2406 w 5189982"/>
              <a:gd name="connsiteY5" fmla="*/ 0 h 5919694"/>
              <a:gd name="connsiteX0" fmla="*/ 216 w 5198678"/>
              <a:gd name="connsiteY0" fmla="*/ 333321 h 5919694"/>
              <a:gd name="connsiteX1" fmla="*/ 5198678 w 5198678"/>
              <a:gd name="connsiteY1" fmla="*/ 0 h 5919694"/>
              <a:gd name="connsiteX2" fmla="*/ 5198678 w 5198678"/>
              <a:gd name="connsiteY2" fmla="*/ 5919694 h 5919694"/>
              <a:gd name="connsiteX3" fmla="*/ 2543026 w 5198678"/>
              <a:gd name="connsiteY3" fmla="*/ 5916707 h 5919694"/>
              <a:gd name="connsiteX4" fmla="*/ 8697 w 5198678"/>
              <a:gd name="connsiteY4" fmla="*/ 3164891 h 5919694"/>
              <a:gd name="connsiteX5" fmla="*/ 216 w 5198678"/>
              <a:gd name="connsiteY5" fmla="*/ 333321 h 5919694"/>
              <a:gd name="connsiteX0" fmla="*/ 216 w 5198678"/>
              <a:gd name="connsiteY0" fmla="*/ 0 h 5586373"/>
              <a:gd name="connsiteX1" fmla="*/ 5198678 w 5198678"/>
              <a:gd name="connsiteY1" fmla="*/ 28985 h 5586373"/>
              <a:gd name="connsiteX2" fmla="*/ 5198678 w 5198678"/>
              <a:gd name="connsiteY2" fmla="*/ 5586373 h 5586373"/>
              <a:gd name="connsiteX3" fmla="*/ 2543026 w 5198678"/>
              <a:gd name="connsiteY3" fmla="*/ 5583386 h 5586373"/>
              <a:gd name="connsiteX4" fmla="*/ 8697 w 5198678"/>
              <a:gd name="connsiteY4" fmla="*/ 2831570 h 5586373"/>
              <a:gd name="connsiteX5" fmla="*/ 216 w 5198678"/>
              <a:gd name="connsiteY5" fmla="*/ 0 h 5586373"/>
              <a:gd name="connsiteX0" fmla="*/ 216 w 5198678"/>
              <a:gd name="connsiteY0" fmla="*/ 0 h 5571881"/>
              <a:gd name="connsiteX1" fmla="*/ 5198678 w 5198678"/>
              <a:gd name="connsiteY1" fmla="*/ 14493 h 5571881"/>
              <a:gd name="connsiteX2" fmla="*/ 5198678 w 5198678"/>
              <a:gd name="connsiteY2" fmla="*/ 5571881 h 5571881"/>
              <a:gd name="connsiteX3" fmla="*/ 2543026 w 5198678"/>
              <a:gd name="connsiteY3" fmla="*/ 5568894 h 5571881"/>
              <a:gd name="connsiteX4" fmla="*/ 8697 w 5198678"/>
              <a:gd name="connsiteY4" fmla="*/ 2817078 h 5571881"/>
              <a:gd name="connsiteX5" fmla="*/ 216 w 5198678"/>
              <a:gd name="connsiteY5" fmla="*/ 0 h 5571881"/>
              <a:gd name="connsiteX0" fmla="*/ 216 w 5198678"/>
              <a:gd name="connsiteY0" fmla="*/ 15941 h 5587822"/>
              <a:gd name="connsiteX1" fmla="*/ 5198678 w 5198678"/>
              <a:gd name="connsiteY1" fmla="*/ 0 h 5587822"/>
              <a:gd name="connsiteX2" fmla="*/ 5198678 w 5198678"/>
              <a:gd name="connsiteY2" fmla="*/ 5587822 h 5587822"/>
              <a:gd name="connsiteX3" fmla="*/ 2543026 w 5198678"/>
              <a:gd name="connsiteY3" fmla="*/ 5584835 h 5587822"/>
              <a:gd name="connsiteX4" fmla="*/ 8697 w 5198678"/>
              <a:gd name="connsiteY4" fmla="*/ 2833019 h 5587822"/>
              <a:gd name="connsiteX5" fmla="*/ 216 w 5198678"/>
              <a:gd name="connsiteY5" fmla="*/ 15941 h 5587822"/>
              <a:gd name="connsiteX0" fmla="*/ 216 w 5198678"/>
              <a:gd name="connsiteY0" fmla="*/ 629 h 5587822"/>
              <a:gd name="connsiteX1" fmla="*/ 5198678 w 5198678"/>
              <a:gd name="connsiteY1" fmla="*/ 0 h 5587822"/>
              <a:gd name="connsiteX2" fmla="*/ 5198678 w 5198678"/>
              <a:gd name="connsiteY2" fmla="*/ 5587822 h 5587822"/>
              <a:gd name="connsiteX3" fmla="*/ 2543026 w 5198678"/>
              <a:gd name="connsiteY3" fmla="*/ 5584835 h 5587822"/>
              <a:gd name="connsiteX4" fmla="*/ 8697 w 5198678"/>
              <a:gd name="connsiteY4" fmla="*/ 2833019 h 5587822"/>
              <a:gd name="connsiteX5" fmla="*/ 216 w 5198678"/>
              <a:gd name="connsiteY5" fmla="*/ 629 h 5587822"/>
              <a:gd name="connsiteX0" fmla="*/ 454 w 5198916"/>
              <a:gd name="connsiteY0" fmla="*/ 629 h 5587822"/>
              <a:gd name="connsiteX1" fmla="*/ 5198916 w 5198916"/>
              <a:gd name="connsiteY1" fmla="*/ 0 h 5587822"/>
              <a:gd name="connsiteX2" fmla="*/ 5198916 w 5198916"/>
              <a:gd name="connsiteY2" fmla="*/ 5587822 h 5587822"/>
              <a:gd name="connsiteX3" fmla="*/ 2543264 w 5198916"/>
              <a:gd name="connsiteY3" fmla="*/ 5584835 h 5587822"/>
              <a:gd name="connsiteX4" fmla="*/ 1791 w 5198916"/>
              <a:gd name="connsiteY4" fmla="*/ 3144946 h 5587822"/>
              <a:gd name="connsiteX5" fmla="*/ 454 w 5198916"/>
              <a:gd name="connsiteY5" fmla="*/ 629 h 5587822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4083303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4089175"/>
              <a:gd name="connsiteY0" fmla="*/ 629 h 5595711"/>
              <a:gd name="connsiteX1" fmla="*/ 4083303 w 4089175"/>
              <a:gd name="connsiteY1" fmla="*/ 0 h 5595711"/>
              <a:gd name="connsiteX2" fmla="*/ 4089175 w 4089175"/>
              <a:gd name="connsiteY2" fmla="*/ 5595711 h 5595711"/>
              <a:gd name="connsiteX3" fmla="*/ 1718207 w 4089175"/>
              <a:gd name="connsiteY3" fmla="*/ 5593381 h 5595711"/>
              <a:gd name="connsiteX4" fmla="*/ 1791 w 4089175"/>
              <a:gd name="connsiteY4" fmla="*/ 3144946 h 5595711"/>
              <a:gd name="connsiteX5" fmla="*/ 454 w 4089175"/>
              <a:gd name="connsiteY5" fmla="*/ 629 h 5595711"/>
              <a:gd name="connsiteX0" fmla="*/ 454 w 4083340"/>
              <a:gd name="connsiteY0" fmla="*/ 629 h 5593381"/>
              <a:gd name="connsiteX1" fmla="*/ 4083303 w 4083340"/>
              <a:gd name="connsiteY1" fmla="*/ 0 h 5593381"/>
              <a:gd name="connsiteX2" fmla="*/ 4012844 w 4083340"/>
              <a:gd name="connsiteY2" fmla="*/ 5591438 h 5593381"/>
              <a:gd name="connsiteX3" fmla="*/ 1718207 w 4083340"/>
              <a:gd name="connsiteY3" fmla="*/ 5593381 h 5593381"/>
              <a:gd name="connsiteX4" fmla="*/ 1791 w 4083340"/>
              <a:gd name="connsiteY4" fmla="*/ 3144946 h 5593381"/>
              <a:gd name="connsiteX5" fmla="*/ 454 w 4083340"/>
              <a:gd name="connsiteY5" fmla="*/ 629 h 5593381"/>
              <a:gd name="connsiteX0" fmla="*/ 454 w 4083459"/>
              <a:gd name="connsiteY0" fmla="*/ 629 h 5593381"/>
              <a:gd name="connsiteX1" fmla="*/ 4083303 w 4083459"/>
              <a:gd name="connsiteY1" fmla="*/ 0 h 5593381"/>
              <a:gd name="connsiteX2" fmla="*/ 4070093 w 4083459"/>
              <a:gd name="connsiteY2" fmla="*/ 5591439 h 5593381"/>
              <a:gd name="connsiteX3" fmla="*/ 1718207 w 4083459"/>
              <a:gd name="connsiteY3" fmla="*/ 5593381 h 5593381"/>
              <a:gd name="connsiteX4" fmla="*/ 1791 w 4083459"/>
              <a:gd name="connsiteY4" fmla="*/ 3144946 h 5593381"/>
              <a:gd name="connsiteX5" fmla="*/ 454 w 4083459"/>
              <a:gd name="connsiteY5" fmla="*/ 629 h 5593381"/>
              <a:gd name="connsiteX0" fmla="*/ 454 w 4071095"/>
              <a:gd name="connsiteY0" fmla="*/ 0 h 5592752"/>
              <a:gd name="connsiteX1" fmla="*/ 4070582 w 4071095"/>
              <a:gd name="connsiteY1" fmla="*/ 3644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0 h 5592752"/>
              <a:gd name="connsiteX1" fmla="*/ 4070582 w 4071095"/>
              <a:gd name="connsiteY1" fmla="*/ 3644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10030 h 5602782"/>
              <a:gd name="connsiteX1" fmla="*/ 4070582 w 4071095"/>
              <a:gd name="connsiteY1" fmla="*/ 0 h 5602782"/>
              <a:gd name="connsiteX2" fmla="*/ 4070093 w 4071095"/>
              <a:gd name="connsiteY2" fmla="*/ 5600840 h 5602782"/>
              <a:gd name="connsiteX3" fmla="*/ 1718207 w 4071095"/>
              <a:gd name="connsiteY3" fmla="*/ 5602782 h 5602782"/>
              <a:gd name="connsiteX4" fmla="*/ 1791 w 4071095"/>
              <a:gd name="connsiteY4" fmla="*/ 3154347 h 5602782"/>
              <a:gd name="connsiteX5" fmla="*/ 454 w 4071095"/>
              <a:gd name="connsiteY5" fmla="*/ 10030 h 5602782"/>
              <a:gd name="connsiteX0" fmla="*/ 454 w 4070093"/>
              <a:gd name="connsiteY0" fmla="*/ 0 h 5592752"/>
              <a:gd name="connsiteX1" fmla="*/ 3943363 w 4070093"/>
              <a:gd name="connsiteY1" fmla="*/ 324970 h 5592752"/>
              <a:gd name="connsiteX2" fmla="*/ 4070093 w 4070093"/>
              <a:gd name="connsiteY2" fmla="*/ 5590810 h 5592752"/>
              <a:gd name="connsiteX3" fmla="*/ 1718207 w 4070093"/>
              <a:gd name="connsiteY3" fmla="*/ 5592752 h 5592752"/>
              <a:gd name="connsiteX4" fmla="*/ 1791 w 4070093"/>
              <a:gd name="connsiteY4" fmla="*/ 3144317 h 5592752"/>
              <a:gd name="connsiteX5" fmla="*/ 454 w 4070093"/>
              <a:gd name="connsiteY5" fmla="*/ 0 h 5592752"/>
              <a:gd name="connsiteX0" fmla="*/ 454 w 4071095"/>
              <a:gd name="connsiteY0" fmla="*/ 0 h 5592752"/>
              <a:gd name="connsiteX1" fmla="*/ 4070582 w 4071095"/>
              <a:gd name="connsiteY1" fmla="*/ 3644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0 h 5592752"/>
              <a:gd name="connsiteX1" fmla="*/ 4070582 w 4071095"/>
              <a:gd name="connsiteY1" fmla="*/ 3644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0 h 5592752"/>
              <a:gd name="connsiteX1" fmla="*/ 4070582 w 4071095"/>
              <a:gd name="connsiteY1" fmla="*/ 10480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0 h 5592752"/>
              <a:gd name="connsiteX1" fmla="*/ 4070582 w 4071095"/>
              <a:gd name="connsiteY1" fmla="*/ 51501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10030 h 5602782"/>
              <a:gd name="connsiteX1" fmla="*/ 4070582 w 4071095"/>
              <a:gd name="connsiteY1" fmla="*/ 0 h 5602782"/>
              <a:gd name="connsiteX2" fmla="*/ 4070093 w 4071095"/>
              <a:gd name="connsiteY2" fmla="*/ 5600840 h 5602782"/>
              <a:gd name="connsiteX3" fmla="*/ 1718207 w 4071095"/>
              <a:gd name="connsiteY3" fmla="*/ 5602782 h 5602782"/>
              <a:gd name="connsiteX4" fmla="*/ 1791 w 4071095"/>
              <a:gd name="connsiteY4" fmla="*/ 3154347 h 5602782"/>
              <a:gd name="connsiteX5" fmla="*/ 454 w 4071095"/>
              <a:gd name="connsiteY5" fmla="*/ 10030 h 5602782"/>
              <a:gd name="connsiteX0" fmla="*/ 14049 w 4069424"/>
              <a:gd name="connsiteY0" fmla="*/ 174112 h 5602782"/>
              <a:gd name="connsiteX1" fmla="*/ 4068911 w 4069424"/>
              <a:gd name="connsiteY1" fmla="*/ 0 h 5602782"/>
              <a:gd name="connsiteX2" fmla="*/ 4068422 w 4069424"/>
              <a:gd name="connsiteY2" fmla="*/ 5600840 h 5602782"/>
              <a:gd name="connsiteX3" fmla="*/ 1716536 w 4069424"/>
              <a:gd name="connsiteY3" fmla="*/ 5602782 h 5602782"/>
              <a:gd name="connsiteX4" fmla="*/ 120 w 4069424"/>
              <a:gd name="connsiteY4" fmla="*/ 3154347 h 5602782"/>
              <a:gd name="connsiteX5" fmla="*/ 14049 w 4069424"/>
              <a:gd name="connsiteY5" fmla="*/ 174112 h 5602782"/>
              <a:gd name="connsiteX0" fmla="*/ 454 w 4071095"/>
              <a:gd name="connsiteY0" fmla="*/ 10030 h 5602782"/>
              <a:gd name="connsiteX1" fmla="*/ 4070582 w 4071095"/>
              <a:gd name="connsiteY1" fmla="*/ 0 h 5602782"/>
              <a:gd name="connsiteX2" fmla="*/ 4070093 w 4071095"/>
              <a:gd name="connsiteY2" fmla="*/ 5600840 h 5602782"/>
              <a:gd name="connsiteX3" fmla="*/ 1718207 w 4071095"/>
              <a:gd name="connsiteY3" fmla="*/ 5602782 h 5602782"/>
              <a:gd name="connsiteX4" fmla="*/ 1791 w 4071095"/>
              <a:gd name="connsiteY4" fmla="*/ 3154347 h 5602782"/>
              <a:gd name="connsiteX5" fmla="*/ 454 w 4071095"/>
              <a:gd name="connsiteY5" fmla="*/ 10030 h 5602782"/>
              <a:gd name="connsiteX0" fmla="*/ 454 w 4070093"/>
              <a:gd name="connsiteY0" fmla="*/ 0 h 5592752"/>
              <a:gd name="connsiteX1" fmla="*/ 4065493 w 4070093"/>
              <a:gd name="connsiteY1" fmla="*/ 51501 h 5592752"/>
              <a:gd name="connsiteX2" fmla="*/ 4070093 w 4070093"/>
              <a:gd name="connsiteY2" fmla="*/ 5590810 h 5592752"/>
              <a:gd name="connsiteX3" fmla="*/ 1718207 w 4070093"/>
              <a:gd name="connsiteY3" fmla="*/ 5592752 h 5592752"/>
              <a:gd name="connsiteX4" fmla="*/ 1791 w 4070093"/>
              <a:gd name="connsiteY4" fmla="*/ 3144317 h 5592752"/>
              <a:gd name="connsiteX5" fmla="*/ 454 w 4070093"/>
              <a:gd name="connsiteY5" fmla="*/ 0 h 5592752"/>
              <a:gd name="connsiteX0" fmla="*/ 454 w 4071095"/>
              <a:gd name="connsiteY0" fmla="*/ 0 h 5592752"/>
              <a:gd name="connsiteX1" fmla="*/ 4070582 w 4071095"/>
              <a:gd name="connsiteY1" fmla="*/ 3644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0 h 5592752"/>
              <a:gd name="connsiteX1" fmla="*/ 4070582 w 4071095"/>
              <a:gd name="connsiteY1" fmla="*/ 9341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4333 h 5597085"/>
              <a:gd name="connsiteX1" fmla="*/ 4070582 w 4071095"/>
              <a:gd name="connsiteY1" fmla="*/ 0 h 5597085"/>
              <a:gd name="connsiteX2" fmla="*/ 4070093 w 4071095"/>
              <a:gd name="connsiteY2" fmla="*/ 5595143 h 5597085"/>
              <a:gd name="connsiteX3" fmla="*/ 1718207 w 4071095"/>
              <a:gd name="connsiteY3" fmla="*/ 5597085 h 5597085"/>
              <a:gd name="connsiteX4" fmla="*/ 1791 w 4071095"/>
              <a:gd name="connsiteY4" fmla="*/ 3148650 h 5597085"/>
              <a:gd name="connsiteX5" fmla="*/ 454 w 4071095"/>
              <a:gd name="connsiteY5" fmla="*/ 4333 h 5597085"/>
              <a:gd name="connsiteX0" fmla="*/ 454 w 4070093"/>
              <a:gd name="connsiteY0" fmla="*/ 562667 h 6155419"/>
              <a:gd name="connsiteX1" fmla="*/ 4062101 w 4070093"/>
              <a:gd name="connsiteY1" fmla="*/ 0 h 6155419"/>
              <a:gd name="connsiteX2" fmla="*/ 4070093 w 4070093"/>
              <a:gd name="connsiteY2" fmla="*/ 6153477 h 6155419"/>
              <a:gd name="connsiteX3" fmla="*/ 1718207 w 4070093"/>
              <a:gd name="connsiteY3" fmla="*/ 6155419 h 6155419"/>
              <a:gd name="connsiteX4" fmla="*/ 1791 w 4070093"/>
              <a:gd name="connsiteY4" fmla="*/ 3706984 h 6155419"/>
              <a:gd name="connsiteX5" fmla="*/ 454 w 4070093"/>
              <a:gd name="connsiteY5" fmla="*/ 562667 h 6155419"/>
              <a:gd name="connsiteX0" fmla="*/ 7264 w 4068422"/>
              <a:gd name="connsiteY0" fmla="*/ 15728 h 6155419"/>
              <a:gd name="connsiteX1" fmla="*/ 4060430 w 4068422"/>
              <a:gd name="connsiteY1" fmla="*/ 0 h 6155419"/>
              <a:gd name="connsiteX2" fmla="*/ 4068422 w 4068422"/>
              <a:gd name="connsiteY2" fmla="*/ 6153477 h 6155419"/>
              <a:gd name="connsiteX3" fmla="*/ 1716536 w 4068422"/>
              <a:gd name="connsiteY3" fmla="*/ 6155419 h 6155419"/>
              <a:gd name="connsiteX4" fmla="*/ 120 w 4068422"/>
              <a:gd name="connsiteY4" fmla="*/ 3706984 h 6155419"/>
              <a:gd name="connsiteX5" fmla="*/ 7264 w 4068422"/>
              <a:gd name="connsiteY5" fmla="*/ 15728 h 6155419"/>
              <a:gd name="connsiteX0" fmla="*/ 7264 w 4069425"/>
              <a:gd name="connsiteY0" fmla="*/ 15728 h 6155419"/>
              <a:gd name="connsiteX1" fmla="*/ 4068912 w 4069425"/>
              <a:gd name="connsiteY1" fmla="*/ 0 h 6155419"/>
              <a:gd name="connsiteX2" fmla="*/ 4068422 w 4069425"/>
              <a:gd name="connsiteY2" fmla="*/ 6153477 h 6155419"/>
              <a:gd name="connsiteX3" fmla="*/ 1716536 w 4069425"/>
              <a:gd name="connsiteY3" fmla="*/ 6155419 h 6155419"/>
              <a:gd name="connsiteX4" fmla="*/ 120 w 4069425"/>
              <a:gd name="connsiteY4" fmla="*/ 3706984 h 6155419"/>
              <a:gd name="connsiteX5" fmla="*/ 7264 w 4069425"/>
              <a:gd name="connsiteY5" fmla="*/ 15728 h 6155419"/>
              <a:gd name="connsiteX0" fmla="*/ 3023 w 4069425"/>
              <a:gd name="connsiteY0" fmla="*/ 4334 h 6155419"/>
              <a:gd name="connsiteX1" fmla="*/ 4068912 w 4069425"/>
              <a:gd name="connsiteY1" fmla="*/ 0 h 6155419"/>
              <a:gd name="connsiteX2" fmla="*/ 4068422 w 4069425"/>
              <a:gd name="connsiteY2" fmla="*/ 6153477 h 6155419"/>
              <a:gd name="connsiteX3" fmla="*/ 1716536 w 4069425"/>
              <a:gd name="connsiteY3" fmla="*/ 6155419 h 6155419"/>
              <a:gd name="connsiteX4" fmla="*/ 120 w 4069425"/>
              <a:gd name="connsiteY4" fmla="*/ 3706984 h 6155419"/>
              <a:gd name="connsiteX5" fmla="*/ 3023 w 4069425"/>
              <a:gd name="connsiteY5" fmla="*/ 4334 h 6155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69425" h="6155419">
                <a:moveTo>
                  <a:pt x="3023" y="4334"/>
                </a:moveTo>
                <a:lnTo>
                  <a:pt x="4068912" y="0"/>
                </a:lnTo>
                <a:cubicBezTo>
                  <a:pt x="4070869" y="1865237"/>
                  <a:pt x="4066465" y="4288240"/>
                  <a:pt x="4068422" y="6153477"/>
                </a:cubicBezTo>
                <a:lnTo>
                  <a:pt x="1716536" y="6155419"/>
                </a:lnTo>
                <a:cubicBezTo>
                  <a:pt x="687422" y="5845287"/>
                  <a:pt x="-10492" y="4560655"/>
                  <a:pt x="120" y="3706984"/>
                </a:cubicBezTo>
                <a:cubicBezTo>
                  <a:pt x="2112" y="2503721"/>
                  <a:pt x="1031" y="1207597"/>
                  <a:pt x="3023" y="4334"/>
                </a:cubicBezTo>
                <a:close/>
              </a:path>
            </a:pathLst>
          </a:custGeom>
          <a:solidFill>
            <a:schemeClr val="bg2"/>
          </a:solid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en-AU" dirty="0"/>
              <a:t> Click icon to insert picture</a:t>
            </a:r>
          </a:p>
          <a:p>
            <a:endParaRPr lang="en-AU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05E8E5-FC3F-4B02-8560-314161E6593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95326" y="6519171"/>
            <a:ext cx="3360109" cy="240219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783E44-C534-44A2-8F6E-F9372FE5C6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208568" y="6519171"/>
            <a:ext cx="288032" cy="240219"/>
          </a:xfrm>
          <a:prstGeom prst="rect">
            <a:avLst/>
          </a:prstGeom>
        </p:spPr>
        <p:txBody>
          <a:bodyPr/>
          <a:lstStyle/>
          <a:p>
            <a:fld id="{514EBFC5-0BFE-466A-8AC3-64929AEF124F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E4E8D8-7819-4122-838F-7CED981EC3B0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695325" y="151136"/>
            <a:ext cx="2376000" cy="241200"/>
          </a:xfrm>
          <a:prstGeom prst="rect">
            <a:avLst/>
          </a:prstGeom>
        </p:spPr>
        <p:txBody>
          <a:bodyPr/>
          <a:lstStyle/>
          <a:p>
            <a:fld id="{414BBDD5-487D-4675-8021-063A21B8DE93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D06BD81E-48A0-488B-B875-7D993A64CC4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5325" y="1700213"/>
            <a:ext cx="5208587" cy="4598075"/>
          </a:xfrm>
          <a:prstGeom prst="rect">
            <a:avLst/>
          </a:prstGeom>
        </p:spPr>
        <p:txBody>
          <a:bodyPr/>
          <a:lstStyle>
            <a:lvl1pPr>
              <a:buNone/>
              <a:defRPr lang="en-US" dirty="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lang="en-US" dirty="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lang="en-US" dirty="0">
                <a:solidFill>
                  <a:schemeClr val="bg1"/>
                </a:solidFill>
              </a:defRPr>
            </a:lvl3pPr>
            <a:lvl4pPr>
              <a:defRPr lang="en-US" dirty="0">
                <a:solidFill>
                  <a:schemeClr val="bg1"/>
                </a:solidFill>
              </a:defRPr>
            </a:lvl4pPr>
            <a:lvl5pPr>
              <a:defRPr lang="en-US" dirty="0">
                <a:solidFill>
                  <a:schemeClr val="bg1"/>
                </a:solidFill>
              </a:defRPr>
            </a:lvl5pPr>
            <a:lvl6pPr>
              <a:defRPr lang="en-AU" dirty="0">
                <a:solidFill>
                  <a:schemeClr val="bg1"/>
                </a:solidFill>
              </a:defRPr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4B152F0-B857-4837-AD26-E55058B68A12}"/>
              </a:ext>
            </a:extLst>
          </p:cNvPr>
          <p:cNvSpPr txBox="1"/>
          <p:nvPr/>
        </p:nvSpPr>
        <p:spPr>
          <a:xfrm>
            <a:off x="1" y="-1053499"/>
            <a:ext cx="7632171" cy="95410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AU" sz="1400" dirty="0">
                <a:solidFill>
                  <a:schemeClr val="bg1"/>
                </a:solidFill>
              </a:rPr>
              <a:t>For this slide design, you can change the background colour</a:t>
            </a:r>
          </a:p>
          <a:p>
            <a:r>
              <a:rPr lang="en-AU" sz="1400" dirty="0">
                <a:solidFill>
                  <a:schemeClr val="bg1"/>
                </a:solidFill>
              </a:rPr>
              <a:t>by right-clicking somewhere on the slide, not in a content placeholder.</a:t>
            </a:r>
          </a:p>
          <a:p>
            <a:r>
              <a:rPr lang="en-US" sz="1400" dirty="0">
                <a:solidFill>
                  <a:schemeClr val="bg1"/>
                </a:solidFill>
              </a:rPr>
              <a:t>‘Format Background</a:t>
            </a:r>
          </a:p>
          <a:p>
            <a:r>
              <a:rPr lang="en-US" sz="1400" dirty="0">
                <a:solidFill>
                  <a:schemeClr val="bg1"/>
                </a:solidFill>
              </a:rPr>
              <a:t>Under the ‘Fill’ menu, ‘change ‘Solid fill’ to a </a:t>
            </a:r>
            <a:r>
              <a:rPr lang="en-US" sz="1400" dirty="0" err="1">
                <a:solidFill>
                  <a:schemeClr val="bg1"/>
                </a:solidFill>
              </a:rPr>
              <a:t>colour</a:t>
            </a:r>
            <a:r>
              <a:rPr lang="en-US" sz="1400" dirty="0">
                <a:solidFill>
                  <a:schemeClr val="bg1"/>
                </a:solidFill>
              </a:rPr>
              <a:t> from the palette</a:t>
            </a:r>
            <a:endParaRPr lang="en-AU" sz="1400" dirty="0">
              <a:solidFill>
                <a:schemeClr val="bg1"/>
              </a:solidFill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407296C6-F9EC-4B3A-9119-76D6C6709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1052736"/>
            <a:ext cx="5208586" cy="468000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15" name="Content Placeholder 4"/>
          <p:cNvSpPr>
            <a:spLocks noGrp="1"/>
          </p:cNvSpPr>
          <p:nvPr>
            <p:ph sz="quarter" idx="19" hasCustomPrompt="1"/>
          </p:nvPr>
        </p:nvSpPr>
        <p:spPr>
          <a:xfrm>
            <a:off x="8088525" y="-872968"/>
            <a:ext cx="4103475" cy="773576"/>
          </a:xfrm>
        </p:spPr>
        <p:txBody>
          <a:bodyPr/>
          <a:lstStyle>
            <a:lvl1pPr>
              <a:defRPr sz="1000"/>
            </a:lvl1pPr>
          </a:lstStyle>
          <a:p>
            <a:r>
              <a:rPr lang="en-AU" dirty="0"/>
              <a:t>Main colours used in this template:</a:t>
            </a:r>
            <a:br>
              <a:rPr lang="en-AU" dirty="0"/>
            </a:br>
            <a:endParaRPr lang="en-AU" dirty="0"/>
          </a:p>
          <a:p>
            <a:r>
              <a:rPr lang="en-AU" dirty="0"/>
              <a:t>Additional colours available for use:</a:t>
            </a:r>
          </a:p>
          <a:p>
            <a:endParaRPr lang="en-AU" dirty="0"/>
          </a:p>
        </p:txBody>
      </p:sp>
      <p:sp>
        <p:nvSpPr>
          <p:cNvPr id="26" name="Rectangle 25"/>
          <p:cNvSpPr/>
          <p:nvPr/>
        </p:nvSpPr>
        <p:spPr>
          <a:xfrm>
            <a:off x="11514665" y="-882773"/>
            <a:ext cx="216019" cy="2160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  <p:sp>
        <p:nvSpPr>
          <p:cNvPr id="27" name="Rectangle 26"/>
          <p:cNvSpPr/>
          <p:nvPr/>
        </p:nvSpPr>
        <p:spPr>
          <a:xfrm>
            <a:off x="10267287" y="-869161"/>
            <a:ext cx="216019" cy="21601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870BA0E-BFB4-44DC-872F-D70802D8529D}"/>
              </a:ext>
            </a:extLst>
          </p:cNvPr>
          <p:cNvSpPr/>
          <p:nvPr/>
        </p:nvSpPr>
        <p:spPr>
          <a:xfrm>
            <a:off x="10272487" y="-470040"/>
            <a:ext cx="216019" cy="216019"/>
          </a:xfrm>
          <a:prstGeom prst="rect">
            <a:avLst/>
          </a:prstGeom>
          <a:solidFill>
            <a:srgbClr val="962A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2C74938-E0C5-4560-B745-EC5DCD206B11}"/>
              </a:ext>
            </a:extLst>
          </p:cNvPr>
          <p:cNvSpPr/>
          <p:nvPr/>
        </p:nvSpPr>
        <p:spPr>
          <a:xfrm>
            <a:off x="11215921" y="-874855"/>
            <a:ext cx="216019" cy="2160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sz="12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4CBE92E-5CB9-4532-8C99-C47467B11C3B}"/>
              </a:ext>
            </a:extLst>
          </p:cNvPr>
          <p:cNvSpPr/>
          <p:nvPr/>
        </p:nvSpPr>
        <p:spPr>
          <a:xfrm>
            <a:off x="10595220" y="-872968"/>
            <a:ext cx="216019" cy="21601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sz="1200" dirty="0">
              <a:solidFill>
                <a:schemeClr val="bg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017E828-7804-48E7-9A39-435110367FCC}"/>
              </a:ext>
            </a:extLst>
          </p:cNvPr>
          <p:cNvSpPr/>
          <p:nvPr/>
        </p:nvSpPr>
        <p:spPr>
          <a:xfrm>
            <a:off x="10923151" y="-872968"/>
            <a:ext cx="216019" cy="21982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sz="1200" dirty="0">
              <a:solidFill>
                <a:schemeClr val="bg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61A97F6-AE2F-4322-9C0E-D3B200A0B752}"/>
              </a:ext>
            </a:extLst>
          </p:cNvPr>
          <p:cNvSpPr/>
          <p:nvPr/>
        </p:nvSpPr>
        <p:spPr>
          <a:xfrm>
            <a:off x="10595220" y="-460234"/>
            <a:ext cx="216019" cy="216019"/>
          </a:xfrm>
          <a:prstGeom prst="rect">
            <a:avLst/>
          </a:prstGeom>
          <a:solidFill>
            <a:srgbClr val="D7D1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85EFE97-9462-4F2D-A34C-7D17437FEC23}"/>
              </a:ext>
            </a:extLst>
          </p:cNvPr>
          <p:cNvSpPr/>
          <p:nvPr/>
        </p:nvSpPr>
        <p:spPr>
          <a:xfrm>
            <a:off x="10925574" y="-460233"/>
            <a:ext cx="216019" cy="216019"/>
          </a:xfrm>
          <a:prstGeom prst="rect">
            <a:avLst/>
          </a:prstGeom>
          <a:solidFill>
            <a:srgbClr val="9994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0B83640-4F77-44B5-ADD7-B7EDF2AEB256}"/>
              </a:ext>
            </a:extLst>
          </p:cNvPr>
          <p:cNvSpPr/>
          <p:nvPr/>
        </p:nvSpPr>
        <p:spPr>
          <a:xfrm>
            <a:off x="11215920" y="-460234"/>
            <a:ext cx="216019" cy="216019"/>
          </a:xfrm>
          <a:prstGeom prst="rect">
            <a:avLst/>
          </a:prstGeom>
          <a:solidFill>
            <a:srgbClr val="C8AE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C96EF5D-9D83-4188-AA57-24F9EC633F19}"/>
              </a:ext>
            </a:extLst>
          </p:cNvPr>
          <p:cNvSpPr/>
          <p:nvPr/>
        </p:nvSpPr>
        <p:spPr>
          <a:xfrm>
            <a:off x="11506267" y="-470040"/>
            <a:ext cx="216019" cy="216019"/>
          </a:xfrm>
          <a:prstGeom prst="rect">
            <a:avLst/>
          </a:prstGeom>
          <a:solidFill>
            <a:srgbClr val="FBB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</p:spTree>
    <p:extLst>
      <p:ext uri="{BB962C8B-B14F-4D97-AF65-F5344CB8AC3E}">
        <p14:creationId xmlns:p14="http://schemas.microsoft.com/office/powerpoint/2010/main" val="33328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with Image One Third Al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52BEE3ED-5C13-4151-AFC4-04F14BD9ECA3}"/>
              </a:ext>
            </a:extLst>
          </p:cNvPr>
          <p:cNvSpPr txBox="1"/>
          <p:nvPr/>
        </p:nvSpPr>
        <p:spPr>
          <a:xfrm>
            <a:off x="1" y="-622612"/>
            <a:ext cx="7632171" cy="5232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AU" sz="1400" dirty="0">
                <a:solidFill>
                  <a:schemeClr val="bg1"/>
                </a:solidFill>
              </a:rPr>
              <a:t>For this slide design, you can change the background colour</a:t>
            </a:r>
          </a:p>
          <a:p>
            <a:r>
              <a:rPr lang="en-AU" sz="1400" dirty="0">
                <a:solidFill>
                  <a:schemeClr val="bg1"/>
                </a:solidFill>
              </a:rPr>
              <a:t>Clicking along the edge of purple container and change the shape fill colour.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8FB0C548-DD10-4ED1-BA05-293A119D2AEB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108851" y="-8784"/>
            <a:ext cx="4083149" cy="6868620"/>
          </a:xfrm>
          <a:custGeom>
            <a:avLst/>
            <a:gdLst>
              <a:gd name="connsiteX0" fmla="*/ 0 w 5187576"/>
              <a:gd name="connsiteY0" fmla="*/ 0 h 5919694"/>
              <a:gd name="connsiteX1" fmla="*/ 5187576 w 5187576"/>
              <a:gd name="connsiteY1" fmla="*/ 0 h 5919694"/>
              <a:gd name="connsiteX2" fmla="*/ 5187576 w 5187576"/>
              <a:gd name="connsiteY2" fmla="*/ 5919694 h 5919694"/>
              <a:gd name="connsiteX3" fmla="*/ 0 w 5187576"/>
              <a:gd name="connsiteY3" fmla="*/ 5919694 h 5919694"/>
              <a:gd name="connsiteX4" fmla="*/ 0 w 5187576"/>
              <a:gd name="connsiteY4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5977 w 5193553"/>
              <a:gd name="connsiteY3" fmla="*/ 5919694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5977 w 5193553"/>
              <a:gd name="connsiteY4" fmla="*/ 5919694 h 5919694"/>
              <a:gd name="connsiteX5" fmla="*/ 0 w 5193553"/>
              <a:gd name="connsiteY5" fmla="*/ 3609788 h 5919694"/>
              <a:gd name="connsiteX6" fmla="*/ 5977 w 5193553"/>
              <a:gd name="connsiteY6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5977 w 5193553"/>
              <a:gd name="connsiteY4" fmla="*/ 5919694 h 5919694"/>
              <a:gd name="connsiteX5" fmla="*/ 0 w 5193553"/>
              <a:gd name="connsiteY5" fmla="*/ 3609788 h 5919694"/>
              <a:gd name="connsiteX6" fmla="*/ 5977 w 5193553"/>
              <a:gd name="connsiteY6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687921 w 5193555"/>
              <a:gd name="connsiteY3" fmla="*/ 5101592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537903 w 5193555"/>
              <a:gd name="connsiteY3" fmla="*/ 5916707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537901 w 5193553"/>
              <a:gd name="connsiteY3" fmla="*/ 5916707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537901 w 5193553"/>
              <a:gd name="connsiteY3" fmla="*/ 5916707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16692 w 5204268"/>
              <a:gd name="connsiteY0" fmla="*/ 0 h 5919694"/>
              <a:gd name="connsiteX1" fmla="*/ 5204268 w 5204268"/>
              <a:gd name="connsiteY1" fmla="*/ 0 h 5919694"/>
              <a:gd name="connsiteX2" fmla="*/ 5204268 w 5204268"/>
              <a:gd name="connsiteY2" fmla="*/ 5919694 h 5919694"/>
              <a:gd name="connsiteX3" fmla="*/ 2548616 w 5204268"/>
              <a:gd name="connsiteY3" fmla="*/ 5916707 h 5919694"/>
              <a:gd name="connsiteX4" fmla="*/ 0 w 5204268"/>
              <a:gd name="connsiteY4" fmla="*/ 3438185 h 5919694"/>
              <a:gd name="connsiteX5" fmla="*/ 16692 w 5204268"/>
              <a:gd name="connsiteY5" fmla="*/ 0 h 5919694"/>
              <a:gd name="connsiteX0" fmla="*/ 16692 w 5204268"/>
              <a:gd name="connsiteY0" fmla="*/ 0 h 5919694"/>
              <a:gd name="connsiteX1" fmla="*/ 5204268 w 5204268"/>
              <a:gd name="connsiteY1" fmla="*/ 0 h 5919694"/>
              <a:gd name="connsiteX2" fmla="*/ 5204268 w 5204268"/>
              <a:gd name="connsiteY2" fmla="*/ 5919694 h 5919694"/>
              <a:gd name="connsiteX3" fmla="*/ 2548616 w 5204268"/>
              <a:gd name="connsiteY3" fmla="*/ 5916707 h 5919694"/>
              <a:gd name="connsiteX4" fmla="*/ 0 w 5204268"/>
              <a:gd name="connsiteY4" fmla="*/ 3438185 h 5919694"/>
              <a:gd name="connsiteX5" fmla="*/ 16692 w 5204268"/>
              <a:gd name="connsiteY5" fmla="*/ 0 h 5919694"/>
              <a:gd name="connsiteX0" fmla="*/ 112 w 5187688"/>
              <a:gd name="connsiteY0" fmla="*/ 0 h 5919694"/>
              <a:gd name="connsiteX1" fmla="*/ 5187688 w 5187688"/>
              <a:gd name="connsiteY1" fmla="*/ 0 h 5919694"/>
              <a:gd name="connsiteX2" fmla="*/ 5187688 w 5187688"/>
              <a:gd name="connsiteY2" fmla="*/ 5919694 h 5919694"/>
              <a:gd name="connsiteX3" fmla="*/ 2532036 w 5187688"/>
              <a:gd name="connsiteY3" fmla="*/ 5916707 h 5919694"/>
              <a:gd name="connsiteX4" fmla="*/ 21520 w 5187688"/>
              <a:gd name="connsiteY4" fmla="*/ 3298360 h 5919694"/>
              <a:gd name="connsiteX5" fmla="*/ 112 w 5187688"/>
              <a:gd name="connsiteY5" fmla="*/ 0 h 5919694"/>
              <a:gd name="connsiteX0" fmla="*/ 2405 w 5189981"/>
              <a:gd name="connsiteY0" fmla="*/ 0 h 5919694"/>
              <a:gd name="connsiteX1" fmla="*/ 5189981 w 5189981"/>
              <a:gd name="connsiteY1" fmla="*/ 0 h 5919694"/>
              <a:gd name="connsiteX2" fmla="*/ 5189981 w 5189981"/>
              <a:gd name="connsiteY2" fmla="*/ 5919694 h 5919694"/>
              <a:gd name="connsiteX3" fmla="*/ 2534329 w 5189981"/>
              <a:gd name="connsiteY3" fmla="*/ 5916707 h 5919694"/>
              <a:gd name="connsiteX4" fmla="*/ 0 w 5189981"/>
              <a:gd name="connsiteY4" fmla="*/ 3164891 h 5919694"/>
              <a:gd name="connsiteX5" fmla="*/ 2405 w 5189981"/>
              <a:gd name="connsiteY5" fmla="*/ 0 h 5919694"/>
              <a:gd name="connsiteX0" fmla="*/ 2532 w 5190108"/>
              <a:gd name="connsiteY0" fmla="*/ 0 h 5919694"/>
              <a:gd name="connsiteX1" fmla="*/ 5190108 w 5190108"/>
              <a:gd name="connsiteY1" fmla="*/ 0 h 5919694"/>
              <a:gd name="connsiteX2" fmla="*/ 5190108 w 5190108"/>
              <a:gd name="connsiteY2" fmla="*/ 5919694 h 5919694"/>
              <a:gd name="connsiteX3" fmla="*/ 2534456 w 5190108"/>
              <a:gd name="connsiteY3" fmla="*/ 5916707 h 5919694"/>
              <a:gd name="connsiteX4" fmla="*/ 127 w 5190108"/>
              <a:gd name="connsiteY4" fmla="*/ 3164891 h 5919694"/>
              <a:gd name="connsiteX5" fmla="*/ 2532 w 5190108"/>
              <a:gd name="connsiteY5" fmla="*/ 0 h 5919694"/>
              <a:gd name="connsiteX0" fmla="*/ 2464 w 5190040"/>
              <a:gd name="connsiteY0" fmla="*/ 0 h 5919694"/>
              <a:gd name="connsiteX1" fmla="*/ 5190040 w 5190040"/>
              <a:gd name="connsiteY1" fmla="*/ 0 h 5919694"/>
              <a:gd name="connsiteX2" fmla="*/ 5190040 w 5190040"/>
              <a:gd name="connsiteY2" fmla="*/ 5919694 h 5919694"/>
              <a:gd name="connsiteX3" fmla="*/ 2534388 w 5190040"/>
              <a:gd name="connsiteY3" fmla="*/ 5916707 h 5919694"/>
              <a:gd name="connsiteX4" fmla="*/ 59 w 5190040"/>
              <a:gd name="connsiteY4" fmla="*/ 3164891 h 5919694"/>
              <a:gd name="connsiteX5" fmla="*/ 2464 w 5190040"/>
              <a:gd name="connsiteY5" fmla="*/ 0 h 5919694"/>
              <a:gd name="connsiteX0" fmla="*/ 2512 w 5190088"/>
              <a:gd name="connsiteY0" fmla="*/ 0 h 5919694"/>
              <a:gd name="connsiteX1" fmla="*/ 5190088 w 5190088"/>
              <a:gd name="connsiteY1" fmla="*/ 0 h 5919694"/>
              <a:gd name="connsiteX2" fmla="*/ 5190088 w 5190088"/>
              <a:gd name="connsiteY2" fmla="*/ 5919694 h 5919694"/>
              <a:gd name="connsiteX3" fmla="*/ 2534436 w 5190088"/>
              <a:gd name="connsiteY3" fmla="*/ 5916707 h 5919694"/>
              <a:gd name="connsiteX4" fmla="*/ 107 w 5190088"/>
              <a:gd name="connsiteY4" fmla="*/ 3164891 h 5919694"/>
              <a:gd name="connsiteX5" fmla="*/ 2512 w 5190088"/>
              <a:gd name="connsiteY5" fmla="*/ 0 h 5919694"/>
              <a:gd name="connsiteX0" fmla="*/ 2406 w 5189982"/>
              <a:gd name="connsiteY0" fmla="*/ 0 h 5919694"/>
              <a:gd name="connsiteX1" fmla="*/ 5189982 w 5189982"/>
              <a:gd name="connsiteY1" fmla="*/ 0 h 5919694"/>
              <a:gd name="connsiteX2" fmla="*/ 5189982 w 5189982"/>
              <a:gd name="connsiteY2" fmla="*/ 5919694 h 5919694"/>
              <a:gd name="connsiteX3" fmla="*/ 2534330 w 5189982"/>
              <a:gd name="connsiteY3" fmla="*/ 5916707 h 5919694"/>
              <a:gd name="connsiteX4" fmla="*/ 1 w 5189982"/>
              <a:gd name="connsiteY4" fmla="*/ 3164891 h 5919694"/>
              <a:gd name="connsiteX5" fmla="*/ 2406 w 5189982"/>
              <a:gd name="connsiteY5" fmla="*/ 0 h 5919694"/>
              <a:gd name="connsiteX0" fmla="*/ 216 w 5198678"/>
              <a:gd name="connsiteY0" fmla="*/ 333321 h 5919694"/>
              <a:gd name="connsiteX1" fmla="*/ 5198678 w 5198678"/>
              <a:gd name="connsiteY1" fmla="*/ 0 h 5919694"/>
              <a:gd name="connsiteX2" fmla="*/ 5198678 w 5198678"/>
              <a:gd name="connsiteY2" fmla="*/ 5919694 h 5919694"/>
              <a:gd name="connsiteX3" fmla="*/ 2543026 w 5198678"/>
              <a:gd name="connsiteY3" fmla="*/ 5916707 h 5919694"/>
              <a:gd name="connsiteX4" fmla="*/ 8697 w 5198678"/>
              <a:gd name="connsiteY4" fmla="*/ 3164891 h 5919694"/>
              <a:gd name="connsiteX5" fmla="*/ 216 w 5198678"/>
              <a:gd name="connsiteY5" fmla="*/ 333321 h 5919694"/>
              <a:gd name="connsiteX0" fmla="*/ 216 w 5198678"/>
              <a:gd name="connsiteY0" fmla="*/ 0 h 5586373"/>
              <a:gd name="connsiteX1" fmla="*/ 5198678 w 5198678"/>
              <a:gd name="connsiteY1" fmla="*/ 28985 h 5586373"/>
              <a:gd name="connsiteX2" fmla="*/ 5198678 w 5198678"/>
              <a:gd name="connsiteY2" fmla="*/ 5586373 h 5586373"/>
              <a:gd name="connsiteX3" fmla="*/ 2543026 w 5198678"/>
              <a:gd name="connsiteY3" fmla="*/ 5583386 h 5586373"/>
              <a:gd name="connsiteX4" fmla="*/ 8697 w 5198678"/>
              <a:gd name="connsiteY4" fmla="*/ 2831570 h 5586373"/>
              <a:gd name="connsiteX5" fmla="*/ 216 w 5198678"/>
              <a:gd name="connsiteY5" fmla="*/ 0 h 5586373"/>
              <a:gd name="connsiteX0" fmla="*/ 216 w 5198678"/>
              <a:gd name="connsiteY0" fmla="*/ 0 h 5571881"/>
              <a:gd name="connsiteX1" fmla="*/ 5198678 w 5198678"/>
              <a:gd name="connsiteY1" fmla="*/ 14493 h 5571881"/>
              <a:gd name="connsiteX2" fmla="*/ 5198678 w 5198678"/>
              <a:gd name="connsiteY2" fmla="*/ 5571881 h 5571881"/>
              <a:gd name="connsiteX3" fmla="*/ 2543026 w 5198678"/>
              <a:gd name="connsiteY3" fmla="*/ 5568894 h 5571881"/>
              <a:gd name="connsiteX4" fmla="*/ 8697 w 5198678"/>
              <a:gd name="connsiteY4" fmla="*/ 2817078 h 5571881"/>
              <a:gd name="connsiteX5" fmla="*/ 216 w 5198678"/>
              <a:gd name="connsiteY5" fmla="*/ 0 h 5571881"/>
              <a:gd name="connsiteX0" fmla="*/ 216 w 5198678"/>
              <a:gd name="connsiteY0" fmla="*/ 15941 h 5587822"/>
              <a:gd name="connsiteX1" fmla="*/ 5198678 w 5198678"/>
              <a:gd name="connsiteY1" fmla="*/ 0 h 5587822"/>
              <a:gd name="connsiteX2" fmla="*/ 5198678 w 5198678"/>
              <a:gd name="connsiteY2" fmla="*/ 5587822 h 5587822"/>
              <a:gd name="connsiteX3" fmla="*/ 2543026 w 5198678"/>
              <a:gd name="connsiteY3" fmla="*/ 5584835 h 5587822"/>
              <a:gd name="connsiteX4" fmla="*/ 8697 w 5198678"/>
              <a:gd name="connsiteY4" fmla="*/ 2833019 h 5587822"/>
              <a:gd name="connsiteX5" fmla="*/ 216 w 5198678"/>
              <a:gd name="connsiteY5" fmla="*/ 15941 h 5587822"/>
              <a:gd name="connsiteX0" fmla="*/ 216 w 5198678"/>
              <a:gd name="connsiteY0" fmla="*/ 629 h 5587822"/>
              <a:gd name="connsiteX1" fmla="*/ 5198678 w 5198678"/>
              <a:gd name="connsiteY1" fmla="*/ 0 h 5587822"/>
              <a:gd name="connsiteX2" fmla="*/ 5198678 w 5198678"/>
              <a:gd name="connsiteY2" fmla="*/ 5587822 h 5587822"/>
              <a:gd name="connsiteX3" fmla="*/ 2543026 w 5198678"/>
              <a:gd name="connsiteY3" fmla="*/ 5584835 h 5587822"/>
              <a:gd name="connsiteX4" fmla="*/ 8697 w 5198678"/>
              <a:gd name="connsiteY4" fmla="*/ 2833019 h 5587822"/>
              <a:gd name="connsiteX5" fmla="*/ 216 w 5198678"/>
              <a:gd name="connsiteY5" fmla="*/ 629 h 5587822"/>
              <a:gd name="connsiteX0" fmla="*/ 454 w 5198916"/>
              <a:gd name="connsiteY0" fmla="*/ 629 h 5587822"/>
              <a:gd name="connsiteX1" fmla="*/ 5198916 w 5198916"/>
              <a:gd name="connsiteY1" fmla="*/ 0 h 5587822"/>
              <a:gd name="connsiteX2" fmla="*/ 5198916 w 5198916"/>
              <a:gd name="connsiteY2" fmla="*/ 5587822 h 5587822"/>
              <a:gd name="connsiteX3" fmla="*/ 2543264 w 5198916"/>
              <a:gd name="connsiteY3" fmla="*/ 5584835 h 5587822"/>
              <a:gd name="connsiteX4" fmla="*/ 1791 w 5198916"/>
              <a:gd name="connsiteY4" fmla="*/ 3144946 h 5587822"/>
              <a:gd name="connsiteX5" fmla="*/ 454 w 5198916"/>
              <a:gd name="connsiteY5" fmla="*/ 629 h 5587822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4083303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4089175"/>
              <a:gd name="connsiteY0" fmla="*/ 629 h 5595711"/>
              <a:gd name="connsiteX1" fmla="*/ 4083303 w 4089175"/>
              <a:gd name="connsiteY1" fmla="*/ 0 h 5595711"/>
              <a:gd name="connsiteX2" fmla="*/ 4089175 w 4089175"/>
              <a:gd name="connsiteY2" fmla="*/ 5595711 h 5595711"/>
              <a:gd name="connsiteX3" fmla="*/ 1718207 w 4089175"/>
              <a:gd name="connsiteY3" fmla="*/ 5593381 h 5595711"/>
              <a:gd name="connsiteX4" fmla="*/ 1791 w 4089175"/>
              <a:gd name="connsiteY4" fmla="*/ 3144946 h 5595711"/>
              <a:gd name="connsiteX5" fmla="*/ 454 w 4089175"/>
              <a:gd name="connsiteY5" fmla="*/ 629 h 5595711"/>
              <a:gd name="connsiteX0" fmla="*/ 454 w 4083340"/>
              <a:gd name="connsiteY0" fmla="*/ 629 h 5593381"/>
              <a:gd name="connsiteX1" fmla="*/ 4083303 w 4083340"/>
              <a:gd name="connsiteY1" fmla="*/ 0 h 5593381"/>
              <a:gd name="connsiteX2" fmla="*/ 4012844 w 4083340"/>
              <a:gd name="connsiteY2" fmla="*/ 5591438 h 5593381"/>
              <a:gd name="connsiteX3" fmla="*/ 1718207 w 4083340"/>
              <a:gd name="connsiteY3" fmla="*/ 5593381 h 5593381"/>
              <a:gd name="connsiteX4" fmla="*/ 1791 w 4083340"/>
              <a:gd name="connsiteY4" fmla="*/ 3144946 h 5593381"/>
              <a:gd name="connsiteX5" fmla="*/ 454 w 4083340"/>
              <a:gd name="connsiteY5" fmla="*/ 629 h 5593381"/>
              <a:gd name="connsiteX0" fmla="*/ 454 w 4083459"/>
              <a:gd name="connsiteY0" fmla="*/ 629 h 5593381"/>
              <a:gd name="connsiteX1" fmla="*/ 4083303 w 4083459"/>
              <a:gd name="connsiteY1" fmla="*/ 0 h 5593381"/>
              <a:gd name="connsiteX2" fmla="*/ 4070093 w 4083459"/>
              <a:gd name="connsiteY2" fmla="*/ 5591439 h 5593381"/>
              <a:gd name="connsiteX3" fmla="*/ 1718207 w 4083459"/>
              <a:gd name="connsiteY3" fmla="*/ 5593381 h 5593381"/>
              <a:gd name="connsiteX4" fmla="*/ 1791 w 4083459"/>
              <a:gd name="connsiteY4" fmla="*/ 3144946 h 5593381"/>
              <a:gd name="connsiteX5" fmla="*/ 454 w 4083459"/>
              <a:gd name="connsiteY5" fmla="*/ 629 h 5593381"/>
              <a:gd name="connsiteX0" fmla="*/ 454 w 4071095"/>
              <a:gd name="connsiteY0" fmla="*/ 0 h 5592752"/>
              <a:gd name="connsiteX1" fmla="*/ 4070582 w 4071095"/>
              <a:gd name="connsiteY1" fmla="*/ 3644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0093"/>
              <a:gd name="connsiteY0" fmla="*/ 0 h 5592752"/>
              <a:gd name="connsiteX1" fmla="*/ 2714232 w 4070093"/>
              <a:gd name="connsiteY1" fmla="*/ 3644 h 5592752"/>
              <a:gd name="connsiteX2" fmla="*/ 4070093 w 4070093"/>
              <a:gd name="connsiteY2" fmla="*/ 5590810 h 5592752"/>
              <a:gd name="connsiteX3" fmla="*/ 1718207 w 4070093"/>
              <a:gd name="connsiteY3" fmla="*/ 5592752 h 5592752"/>
              <a:gd name="connsiteX4" fmla="*/ 1791 w 4070093"/>
              <a:gd name="connsiteY4" fmla="*/ 3144317 h 5592752"/>
              <a:gd name="connsiteX5" fmla="*/ 454 w 4070093"/>
              <a:gd name="connsiteY5" fmla="*/ 0 h 5592752"/>
              <a:gd name="connsiteX0" fmla="*/ 454 w 2714242"/>
              <a:gd name="connsiteY0" fmla="*/ 0 h 5592752"/>
              <a:gd name="connsiteX1" fmla="*/ 2714232 w 2714242"/>
              <a:gd name="connsiteY1" fmla="*/ 3644 h 5592752"/>
              <a:gd name="connsiteX2" fmla="*/ 2455391 w 2714242"/>
              <a:gd name="connsiteY2" fmla="*/ 5590810 h 5592752"/>
              <a:gd name="connsiteX3" fmla="*/ 1718207 w 2714242"/>
              <a:gd name="connsiteY3" fmla="*/ 5592752 h 5592752"/>
              <a:gd name="connsiteX4" fmla="*/ 1791 w 2714242"/>
              <a:gd name="connsiteY4" fmla="*/ 3144317 h 5592752"/>
              <a:gd name="connsiteX5" fmla="*/ 454 w 2714242"/>
              <a:gd name="connsiteY5" fmla="*/ 0 h 5592752"/>
              <a:gd name="connsiteX0" fmla="*/ 454 w 2714778"/>
              <a:gd name="connsiteY0" fmla="*/ 0 h 5596508"/>
              <a:gd name="connsiteX1" fmla="*/ 2714232 w 2714778"/>
              <a:gd name="connsiteY1" fmla="*/ 3644 h 5596508"/>
              <a:gd name="connsiteX2" fmla="*/ 2714070 w 2714778"/>
              <a:gd name="connsiteY2" fmla="*/ 5596508 h 5596508"/>
              <a:gd name="connsiteX3" fmla="*/ 1718207 w 2714778"/>
              <a:gd name="connsiteY3" fmla="*/ 5592752 h 5596508"/>
              <a:gd name="connsiteX4" fmla="*/ 1791 w 2714778"/>
              <a:gd name="connsiteY4" fmla="*/ 3144317 h 5596508"/>
              <a:gd name="connsiteX5" fmla="*/ 454 w 2714778"/>
              <a:gd name="connsiteY5" fmla="*/ 0 h 5596508"/>
              <a:gd name="connsiteX0" fmla="*/ 454 w 2714070"/>
              <a:gd name="connsiteY0" fmla="*/ 0 h 5596508"/>
              <a:gd name="connsiteX1" fmla="*/ 2709992 w 2714070"/>
              <a:gd name="connsiteY1" fmla="*/ 3644 h 5596508"/>
              <a:gd name="connsiteX2" fmla="*/ 2714070 w 2714070"/>
              <a:gd name="connsiteY2" fmla="*/ 5596508 h 5596508"/>
              <a:gd name="connsiteX3" fmla="*/ 1718207 w 2714070"/>
              <a:gd name="connsiteY3" fmla="*/ 5592752 h 5596508"/>
              <a:gd name="connsiteX4" fmla="*/ 1791 w 2714070"/>
              <a:gd name="connsiteY4" fmla="*/ 3144317 h 5596508"/>
              <a:gd name="connsiteX5" fmla="*/ 454 w 2714070"/>
              <a:gd name="connsiteY5" fmla="*/ 0 h 5596508"/>
              <a:gd name="connsiteX0" fmla="*/ 454 w 2714779"/>
              <a:gd name="connsiteY0" fmla="*/ 2054 h 5598562"/>
              <a:gd name="connsiteX1" fmla="*/ 2714233 w 2714779"/>
              <a:gd name="connsiteY1" fmla="*/ 0 h 5598562"/>
              <a:gd name="connsiteX2" fmla="*/ 2714070 w 2714779"/>
              <a:gd name="connsiteY2" fmla="*/ 5598562 h 5598562"/>
              <a:gd name="connsiteX3" fmla="*/ 1718207 w 2714779"/>
              <a:gd name="connsiteY3" fmla="*/ 5594806 h 5598562"/>
              <a:gd name="connsiteX4" fmla="*/ 1791 w 2714779"/>
              <a:gd name="connsiteY4" fmla="*/ 3146371 h 5598562"/>
              <a:gd name="connsiteX5" fmla="*/ 454 w 2714779"/>
              <a:gd name="connsiteY5" fmla="*/ 2054 h 5598562"/>
              <a:gd name="connsiteX0" fmla="*/ 454 w 2714779"/>
              <a:gd name="connsiteY0" fmla="*/ 7751 h 5598562"/>
              <a:gd name="connsiteX1" fmla="*/ 2714233 w 2714779"/>
              <a:gd name="connsiteY1" fmla="*/ 0 h 5598562"/>
              <a:gd name="connsiteX2" fmla="*/ 2714070 w 2714779"/>
              <a:gd name="connsiteY2" fmla="*/ 5598562 h 5598562"/>
              <a:gd name="connsiteX3" fmla="*/ 1718207 w 2714779"/>
              <a:gd name="connsiteY3" fmla="*/ 5594806 h 5598562"/>
              <a:gd name="connsiteX4" fmla="*/ 1791 w 2714779"/>
              <a:gd name="connsiteY4" fmla="*/ 3146371 h 5598562"/>
              <a:gd name="connsiteX5" fmla="*/ 454 w 2714779"/>
              <a:gd name="connsiteY5" fmla="*/ 7751 h 5598562"/>
              <a:gd name="connsiteX0" fmla="*/ 454 w 2714070"/>
              <a:gd name="connsiteY0" fmla="*/ 571782 h 6162593"/>
              <a:gd name="connsiteX1" fmla="*/ 2707872 w 2714070"/>
              <a:gd name="connsiteY1" fmla="*/ 0 h 6162593"/>
              <a:gd name="connsiteX2" fmla="*/ 2714070 w 2714070"/>
              <a:gd name="connsiteY2" fmla="*/ 6162593 h 6162593"/>
              <a:gd name="connsiteX3" fmla="*/ 1718207 w 2714070"/>
              <a:gd name="connsiteY3" fmla="*/ 6158837 h 6162593"/>
              <a:gd name="connsiteX4" fmla="*/ 1791 w 2714070"/>
              <a:gd name="connsiteY4" fmla="*/ 3710402 h 6162593"/>
              <a:gd name="connsiteX5" fmla="*/ 454 w 2714070"/>
              <a:gd name="connsiteY5" fmla="*/ 571782 h 6162593"/>
              <a:gd name="connsiteX0" fmla="*/ 454 w 2714070"/>
              <a:gd name="connsiteY0" fmla="*/ 7751 h 6162593"/>
              <a:gd name="connsiteX1" fmla="*/ 2707872 w 2714070"/>
              <a:gd name="connsiteY1" fmla="*/ 0 h 6162593"/>
              <a:gd name="connsiteX2" fmla="*/ 2714070 w 2714070"/>
              <a:gd name="connsiteY2" fmla="*/ 6162593 h 6162593"/>
              <a:gd name="connsiteX3" fmla="*/ 1718207 w 2714070"/>
              <a:gd name="connsiteY3" fmla="*/ 6158837 h 6162593"/>
              <a:gd name="connsiteX4" fmla="*/ 1791 w 2714070"/>
              <a:gd name="connsiteY4" fmla="*/ 3710402 h 6162593"/>
              <a:gd name="connsiteX5" fmla="*/ 454 w 2714070"/>
              <a:gd name="connsiteY5" fmla="*/ 7751 h 6162593"/>
              <a:gd name="connsiteX0" fmla="*/ 454 w 2720839"/>
              <a:gd name="connsiteY0" fmla="*/ 7751 h 6162593"/>
              <a:gd name="connsiteX1" fmla="*/ 2720594 w 2720839"/>
              <a:gd name="connsiteY1" fmla="*/ 0 h 6162593"/>
              <a:gd name="connsiteX2" fmla="*/ 2714070 w 2720839"/>
              <a:gd name="connsiteY2" fmla="*/ 6162593 h 6162593"/>
              <a:gd name="connsiteX3" fmla="*/ 1718207 w 2720839"/>
              <a:gd name="connsiteY3" fmla="*/ 6158837 h 6162593"/>
              <a:gd name="connsiteX4" fmla="*/ 1791 w 2720839"/>
              <a:gd name="connsiteY4" fmla="*/ 3710402 h 6162593"/>
              <a:gd name="connsiteX5" fmla="*/ 454 w 2720839"/>
              <a:gd name="connsiteY5" fmla="*/ 7751 h 6162593"/>
              <a:gd name="connsiteX0" fmla="*/ 454 w 2726792"/>
              <a:gd name="connsiteY0" fmla="*/ 7751 h 6162593"/>
              <a:gd name="connsiteX1" fmla="*/ 2720594 w 2726792"/>
              <a:gd name="connsiteY1" fmla="*/ 0 h 6162593"/>
              <a:gd name="connsiteX2" fmla="*/ 2726792 w 2726792"/>
              <a:gd name="connsiteY2" fmla="*/ 6162593 h 6162593"/>
              <a:gd name="connsiteX3" fmla="*/ 1718207 w 2726792"/>
              <a:gd name="connsiteY3" fmla="*/ 6158837 h 6162593"/>
              <a:gd name="connsiteX4" fmla="*/ 1791 w 2726792"/>
              <a:gd name="connsiteY4" fmla="*/ 3710402 h 6162593"/>
              <a:gd name="connsiteX5" fmla="*/ 454 w 2726792"/>
              <a:gd name="connsiteY5" fmla="*/ 7751 h 6162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26792" h="6162593">
                <a:moveTo>
                  <a:pt x="454" y="7751"/>
                </a:moveTo>
                <a:lnTo>
                  <a:pt x="2720594" y="0"/>
                </a:lnTo>
                <a:cubicBezTo>
                  <a:pt x="2722551" y="1865237"/>
                  <a:pt x="2724835" y="4297356"/>
                  <a:pt x="2726792" y="6162593"/>
                </a:cubicBezTo>
                <a:lnTo>
                  <a:pt x="1718207" y="6158837"/>
                </a:lnTo>
                <a:cubicBezTo>
                  <a:pt x="689093" y="5848705"/>
                  <a:pt x="-8821" y="4564073"/>
                  <a:pt x="1791" y="3710402"/>
                </a:cubicBezTo>
                <a:cubicBezTo>
                  <a:pt x="3783" y="2507139"/>
                  <a:pt x="-1538" y="1211014"/>
                  <a:pt x="454" y="7751"/>
                </a:cubicBezTo>
                <a:close/>
              </a:path>
            </a:pathLst>
          </a:custGeom>
          <a:solidFill>
            <a:schemeClr val="bg2"/>
          </a:solid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en-AU" dirty="0"/>
              <a:t> Click icon to insert picture</a:t>
            </a:r>
          </a:p>
          <a:p>
            <a:endParaRPr lang="en-AU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468C9D50-7928-4CA0-BFA2-1AB0032BF14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white">
          <a:xfrm>
            <a:off x="695325" y="1700213"/>
            <a:ext cx="7089891" cy="4598075"/>
          </a:xfrm>
          <a:prstGeom prst="rect">
            <a:avLst/>
          </a:prstGeom>
        </p:spPr>
        <p:txBody>
          <a:bodyPr/>
          <a:lstStyle>
            <a:lvl1pPr>
              <a:buNone/>
              <a:defRPr lang="en-US" dirty="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lang="en-US" dirty="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lang="en-US" dirty="0">
                <a:solidFill>
                  <a:schemeClr val="bg1"/>
                </a:solidFill>
              </a:defRPr>
            </a:lvl3pPr>
            <a:lvl4pPr>
              <a:defRPr lang="en-US" dirty="0">
                <a:solidFill>
                  <a:schemeClr val="bg1"/>
                </a:solidFill>
              </a:defRPr>
            </a:lvl4pPr>
            <a:lvl5pPr>
              <a:defRPr lang="en-US" dirty="0">
                <a:solidFill>
                  <a:schemeClr val="bg1"/>
                </a:solidFill>
              </a:defRPr>
            </a:lvl5pPr>
            <a:lvl6pPr>
              <a:defRPr lang="en-AU" dirty="0">
                <a:solidFill>
                  <a:schemeClr val="bg1"/>
                </a:solidFill>
              </a:defRPr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F87536-1667-4319-A130-CF6578DB2C85}"/>
              </a:ext>
            </a:extLst>
          </p:cNvPr>
          <p:cNvSpPr>
            <a:spLocks noGrp="1"/>
          </p:cNvSpPr>
          <p:nvPr>
            <p:ph type="title"/>
          </p:nvPr>
        </p:nvSpPr>
        <p:spPr bwMode="white">
          <a:xfrm>
            <a:off x="695326" y="1052736"/>
            <a:ext cx="7096124" cy="46905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D53B17-CFA2-4153-BA9B-6F2B6C1F6005}"/>
              </a:ext>
            </a:extLst>
          </p:cNvPr>
          <p:cNvSpPr>
            <a:spLocks noGrp="1"/>
          </p:cNvSpPr>
          <p:nvPr>
            <p:ph type="dt" sz="half" idx="19"/>
          </p:nvPr>
        </p:nvSpPr>
        <p:spPr bwMode="white">
          <a:xfrm>
            <a:off x="695325" y="151136"/>
            <a:ext cx="2376000" cy="241200"/>
          </a:xfrm>
          <a:prstGeom prst="rect">
            <a:avLst/>
          </a:prstGeom>
        </p:spPr>
        <p:txBody>
          <a:bodyPr/>
          <a:lstStyle/>
          <a:p>
            <a:fld id="{414BBDD5-487D-4675-8021-063A21B8DE93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8508C9E-FE7C-44AA-84C7-0471A04346C4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 bwMode="white">
          <a:xfrm>
            <a:off x="695326" y="6519171"/>
            <a:ext cx="3360109" cy="24021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52737AE-AB1C-425B-82B5-B5D4E1208032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>
          <a:xfrm>
            <a:off x="11208568" y="6519171"/>
            <a:ext cx="288032" cy="240219"/>
          </a:xfrm>
          <a:prstGeom prst="rect">
            <a:avLst/>
          </a:prstGeom>
        </p:spPr>
        <p:txBody>
          <a:bodyPr/>
          <a:lstStyle/>
          <a:p>
            <a:fld id="{514EBFC5-0BFE-466A-8AC3-64929AEF124F}" type="slidenum">
              <a:rPr lang="en-AU" smtClean="0"/>
              <a:t>‹#›</a:t>
            </a:fld>
            <a:endParaRPr lang="en-AU"/>
          </a:p>
        </p:txBody>
      </p:sp>
      <p:sp>
        <p:nvSpPr>
          <p:cNvPr id="14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8088525" y="-872968"/>
            <a:ext cx="4103475" cy="773576"/>
          </a:xfrm>
        </p:spPr>
        <p:txBody>
          <a:bodyPr/>
          <a:lstStyle>
            <a:lvl1pPr>
              <a:defRPr sz="1000"/>
            </a:lvl1pPr>
          </a:lstStyle>
          <a:p>
            <a:r>
              <a:rPr lang="en-AU" dirty="0"/>
              <a:t>Main colours used in this template:</a:t>
            </a:r>
            <a:br>
              <a:rPr lang="en-AU" dirty="0"/>
            </a:br>
            <a:endParaRPr lang="en-AU" dirty="0"/>
          </a:p>
          <a:p>
            <a:r>
              <a:rPr lang="en-AU" dirty="0"/>
              <a:t>Additional colours available for use:</a:t>
            </a:r>
          </a:p>
          <a:p>
            <a:endParaRPr lang="en-AU" dirty="0"/>
          </a:p>
        </p:txBody>
      </p:sp>
      <p:sp>
        <p:nvSpPr>
          <p:cNvPr id="26" name="Rectangle 25"/>
          <p:cNvSpPr/>
          <p:nvPr/>
        </p:nvSpPr>
        <p:spPr>
          <a:xfrm>
            <a:off x="11514665" y="-882773"/>
            <a:ext cx="216019" cy="2160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  <p:sp>
        <p:nvSpPr>
          <p:cNvPr id="27" name="Rectangle 26"/>
          <p:cNvSpPr/>
          <p:nvPr/>
        </p:nvSpPr>
        <p:spPr>
          <a:xfrm>
            <a:off x="10267287" y="-869161"/>
            <a:ext cx="216019" cy="21601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870BA0E-BFB4-44DC-872F-D70802D8529D}"/>
              </a:ext>
            </a:extLst>
          </p:cNvPr>
          <p:cNvSpPr/>
          <p:nvPr/>
        </p:nvSpPr>
        <p:spPr>
          <a:xfrm>
            <a:off x="10272487" y="-470040"/>
            <a:ext cx="216019" cy="216019"/>
          </a:xfrm>
          <a:prstGeom prst="rect">
            <a:avLst/>
          </a:prstGeom>
          <a:solidFill>
            <a:srgbClr val="962A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2C74938-E0C5-4560-B745-EC5DCD206B11}"/>
              </a:ext>
            </a:extLst>
          </p:cNvPr>
          <p:cNvSpPr/>
          <p:nvPr/>
        </p:nvSpPr>
        <p:spPr>
          <a:xfrm>
            <a:off x="11215921" y="-874855"/>
            <a:ext cx="216019" cy="2160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sz="12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4CBE92E-5CB9-4532-8C99-C47467B11C3B}"/>
              </a:ext>
            </a:extLst>
          </p:cNvPr>
          <p:cNvSpPr/>
          <p:nvPr/>
        </p:nvSpPr>
        <p:spPr>
          <a:xfrm>
            <a:off x="10595220" y="-872968"/>
            <a:ext cx="216019" cy="21601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sz="1200" dirty="0">
              <a:solidFill>
                <a:schemeClr val="bg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017E828-7804-48E7-9A39-435110367FCC}"/>
              </a:ext>
            </a:extLst>
          </p:cNvPr>
          <p:cNvSpPr/>
          <p:nvPr/>
        </p:nvSpPr>
        <p:spPr>
          <a:xfrm>
            <a:off x="10923151" y="-872968"/>
            <a:ext cx="216019" cy="21982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sz="1200" dirty="0">
              <a:solidFill>
                <a:schemeClr val="bg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61A97F6-AE2F-4322-9C0E-D3B200A0B752}"/>
              </a:ext>
            </a:extLst>
          </p:cNvPr>
          <p:cNvSpPr/>
          <p:nvPr/>
        </p:nvSpPr>
        <p:spPr>
          <a:xfrm>
            <a:off x="10595220" y="-460234"/>
            <a:ext cx="216019" cy="216019"/>
          </a:xfrm>
          <a:prstGeom prst="rect">
            <a:avLst/>
          </a:prstGeom>
          <a:solidFill>
            <a:srgbClr val="D7D1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85EFE97-9462-4F2D-A34C-7D17437FEC23}"/>
              </a:ext>
            </a:extLst>
          </p:cNvPr>
          <p:cNvSpPr/>
          <p:nvPr/>
        </p:nvSpPr>
        <p:spPr>
          <a:xfrm>
            <a:off x="10925574" y="-460233"/>
            <a:ext cx="216019" cy="216019"/>
          </a:xfrm>
          <a:prstGeom prst="rect">
            <a:avLst/>
          </a:prstGeom>
          <a:solidFill>
            <a:srgbClr val="9994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0B83640-4F77-44B5-ADD7-B7EDF2AEB256}"/>
              </a:ext>
            </a:extLst>
          </p:cNvPr>
          <p:cNvSpPr/>
          <p:nvPr/>
        </p:nvSpPr>
        <p:spPr>
          <a:xfrm>
            <a:off x="11215920" y="-460234"/>
            <a:ext cx="216019" cy="216019"/>
          </a:xfrm>
          <a:prstGeom prst="rect">
            <a:avLst/>
          </a:prstGeom>
          <a:solidFill>
            <a:srgbClr val="C8AE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C96EF5D-9D83-4188-AA57-24F9EC633F19}"/>
              </a:ext>
            </a:extLst>
          </p:cNvPr>
          <p:cNvSpPr/>
          <p:nvPr/>
        </p:nvSpPr>
        <p:spPr>
          <a:xfrm>
            <a:off x="11506267" y="-470040"/>
            <a:ext cx="216019" cy="216019"/>
          </a:xfrm>
          <a:prstGeom prst="rect">
            <a:avLst/>
          </a:prstGeom>
          <a:solidFill>
            <a:srgbClr val="FBB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</p:spTree>
    <p:extLst>
      <p:ext uri="{BB962C8B-B14F-4D97-AF65-F5344CB8AC3E}">
        <p14:creationId xmlns:p14="http://schemas.microsoft.com/office/powerpoint/2010/main" val="2934654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with 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CB39BD51-2E8D-4FDD-8EEB-A7A9070EDD6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407049" y="630978"/>
            <a:ext cx="3888000" cy="2844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en-AU" dirty="0"/>
              <a:t> Click icon to insert picture</a:t>
            </a:r>
          </a:p>
          <a:p>
            <a:endParaRPr lang="en-A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5B945E3-14E3-4804-9C19-FEC6CFB9A2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5326" y="2204864"/>
            <a:ext cx="3384000" cy="4093424"/>
          </a:xfrm>
          <a:prstGeom prst="rect">
            <a:avLst/>
          </a:prstGeom>
        </p:spPr>
        <p:txBody>
          <a:bodyPr/>
          <a:lstStyle>
            <a:lvl1pPr>
              <a:buNone/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dirty="0"/>
            </a:lvl5pPr>
            <a:lvl6pPr>
              <a:defRPr lang="en-AU" dirty="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9" name="Picture Placeholder 9">
            <a:extLst>
              <a:ext uri="{FF2B5EF4-FFF2-40B4-BE49-F238E27FC236}">
                <a16:creationId xmlns:a16="http://schemas.microsoft.com/office/drawing/2014/main" id="{86B950FF-5CC1-4A3A-ABA9-ADF58494DD0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407049" y="3485752"/>
            <a:ext cx="3888000" cy="2844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en-AU" dirty="0"/>
              <a:t> Click icon to insert picture</a:t>
            </a:r>
          </a:p>
          <a:p>
            <a:endParaRPr lang="en-AU" dirty="0"/>
          </a:p>
        </p:txBody>
      </p:sp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BA2B0415-0383-4B33-9E29-9ADFC2A05427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304000" y="630978"/>
            <a:ext cx="3888000" cy="2844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en-AU" dirty="0"/>
              <a:t> Click icon to insert picture</a:t>
            </a:r>
          </a:p>
          <a:p>
            <a:endParaRPr lang="en-AU" dirty="0"/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4966C236-904D-498D-801E-8C4057C0A03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304000" y="3485752"/>
            <a:ext cx="3888000" cy="2844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en-AU" dirty="0"/>
              <a:t> Click icon to insert picture</a:t>
            </a:r>
          </a:p>
          <a:p>
            <a:endParaRPr lang="en-AU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7D8A62-4A58-4C23-B0E5-AEF193611E4D}"/>
              </a:ext>
            </a:extLst>
          </p:cNvPr>
          <p:cNvSpPr/>
          <p:nvPr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061BA70-9BEA-4AF5-8B24-03EBB3F28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1052736"/>
            <a:ext cx="3384549" cy="1008112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F4FF51F-8DC8-4E19-BB72-27E7B862578F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>
          <a:xfrm>
            <a:off x="695326" y="6519171"/>
            <a:ext cx="3360109" cy="240219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1CA045B-79DD-4F1E-A5D5-56CC7F67455E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>
          <a:xfrm>
            <a:off x="11208568" y="6519171"/>
            <a:ext cx="288032" cy="240219"/>
          </a:xfrm>
          <a:prstGeom prst="rect">
            <a:avLst/>
          </a:prstGeom>
        </p:spPr>
        <p:txBody>
          <a:bodyPr/>
          <a:lstStyle/>
          <a:p>
            <a:fld id="{514EBFC5-0BFE-466A-8AC3-64929AEF124F}" type="slidenum">
              <a:rPr lang="en-AU" smtClean="0"/>
              <a:t>‹#›</a:t>
            </a:fld>
            <a:endParaRPr lang="en-AU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871" y="156281"/>
            <a:ext cx="850257" cy="31895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506" y="120404"/>
            <a:ext cx="975500" cy="32094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CDEB36B-7D7C-483E-8547-AC6A66877E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325" y="150164"/>
            <a:ext cx="1214703" cy="325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129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lumn Text &amp;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B44D1A49-1FEC-4FD2-B560-402C9B2E281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95326" y="3447000"/>
            <a:ext cx="3384000" cy="2861725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en-AU" dirty="0"/>
              <a:t>Click icon to insert picture</a:t>
            </a:r>
          </a:p>
          <a:p>
            <a:endParaRPr lang="en-AU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C59B66CF-A807-44F1-A681-793122F8A03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409626" y="3447000"/>
            <a:ext cx="3384000" cy="2861725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en-AU" dirty="0"/>
              <a:t>Click icon to insert picture</a:t>
            </a:r>
          </a:p>
          <a:p>
            <a:endParaRPr lang="en-AU" dirty="0"/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6B4B4A83-90AC-42EA-83C2-FA8462468851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112676" y="3446253"/>
            <a:ext cx="3384000" cy="2861725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en-AU" dirty="0"/>
              <a:t>Click icon to insert picture</a:t>
            </a:r>
          </a:p>
          <a:p>
            <a:endParaRPr lang="en-AU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91089730-A73F-422F-BD54-BF23888B1D5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95325" y="1700212"/>
            <a:ext cx="3384000" cy="1728787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lang="en-US" dirty="0"/>
            </a:lvl1pPr>
            <a:lvl2pPr marL="171450" indent="-171450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dirty="0"/>
            </a:lvl2pPr>
            <a:lvl3pPr marL="180612" indent="0">
              <a:buClrTx/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9BA9F9C4-C84A-43FB-A465-E020A9EB63D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09626" y="1700212"/>
            <a:ext cx="3384000" cy="1728787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lang="en-US" dirty="0"/>
            </a:lvl1pPr>
            <a:lvl2pPr marL="171450" indent="-171450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dirty="0"/>
            </a:lvl2pPr>
            <a:lvl3pPr marL="360000" indent="-179388">
              <a:buClrTx/>
              <a:buFont typeface="Arial" panose="020B0604020202020204" pitchFamily="34" charset="0"/>
              <a:buChar char="­"/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564335FC-BD53-4794-8DA5-8FFBAE1F28B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12676" y="1700212"/>
            <a:ext cx="3384000" cy="1728787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lang="en-US" dirty="0"/>
            </a:lvl1pPr>
            <a:lvl2pPr marL="171450" indent="-171450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dirty="0"/>
            </a:lvl2pPr>
            <a:lvl3pPr marL="360000" indent="-179388">
              <a:buClrTx/>
              <a:buFont typeface="Arial" panose="020B0604020202020204" pitchFamily="34" charset="0"/>
              <a:buChar char="­"/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DC1E423-DB93-432A-8BB7-4B2613DBF942}"/>
              </a:ext>
            </a:extLst>
          </p:cNvPr>
          <p:cNvSpPr/>
          <p:nvPr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C882AF12-58DE-43D7-9E95-F90A1203C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91E1143-CBAC-4E3D-95E2-1F1E3980ADDC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>
          <a:xfrm>
            <a:off x="695326" y="6519171"/>
            <a:ext cx="3360109" cy="240219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4035F6F-B1C5-4CB7-9CF1-E5C49956EAC7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>
          <a:xfrm>
            <a:off x="11208568" y="6519171"/>
            <a:ext cx="288032" cy="240219"/>
          </a:xfrm>
          <a:prstGeom prst="rect">
            <a:avLst/>
          </a:prstGeom>
        </p:spPr>
        <p:txBody>
          <a:bodyPr/>
          <a:lstStyle/>
          <a:p>
            <a:fld id="{514EBFC5-0BFE-466A-8AC3-64929AEF124F}" type="slidenum">
              <a:rPr lang="en-AU" smtClean="0"/>
              <a:t>‹#›</a:t>
            </a:fld>
            <a:endParaRPr lang="en-AU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871" y="156281"/>
            <a:ext cx="850257" cy="318959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506" y="120404"/>
            <a:ext cx="975500" cy="32094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BCDEB36B-7D7C-483E-8547-AC6A66877E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325" y="150164"/>
            <a:ext cx="1214703" cy="325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877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cons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B44D1A49-1FEC-4FD2-B560-402C9B2E281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691720" y="1700808"/>
            <a:ext cx="1439897" cy="1199578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en-AU" dirty="0"/>
              <a:t>Click icon to insert icon</a:t>
            </a:r>
          </a:p>
          <a:p>
            <a:endParaRPr lang="en-AU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91089730-A73F-422F-BD54-BF23888B1D5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19668" y="2996952"/>
            <a:ext cx="3384000" cy="240219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lang="en-US" sz="1600" b="1" dirty="0">
                <a:solidFill>
                  <a:schemeClr val="accent1"/>
                </a:solidFill>
              </a:defRPr>
            </a:lvl1pPr>
            <a:lvl2pPr marL="171450" indent="-171450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dirty="0"/>
            </a:lvl2pPr>
            <a:lvl3pPr marL="180612" indent="0">
              <a:buClrTx/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 dirty="0"/>
              <a:t>[Bullet Heading]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9BA9F9C4-C84A-43FB-A465-E020A9EB63D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19668" y="3271090"/>
            <a:ext cx="3384000" cy="648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lang="en-US" sz="1600" dirty="0"/>
            </a:lvl1pPr>
            <a:lvl2pPr marL="171450" indent="-171450" algn="ctr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sz="1600" dirty="0"/>
            </a:lvl2pPr>
            <a:lvl3pPr marL="360000" indent="-179388">
              <a:buClrTx/>
              <a:buFont typeface="Arial" panose="020B0604020202020204" pitchFamily="34" charset="0"/>
              <a:buChar char="­"/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Picture Placeholder 8">
            <a:extLst>
              <a:ext uri="{FF2B5EF4-FFF2-40B4-BE49-F238E27FC236}">
                <a16:creationId xmlns:a16="http://schemas.microsoft.com/office/drawing/2014/main" id="{49164FB8-D4B8-4D90-B308-464FB278E97B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5376051" y="1700808"/>
            <a:ext cx="1439897" cy="1199578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en-AU" dirty="0"/>
              <a:t>Click icon to insert icon</a:t>
            </a:r>
          </a:p>
          <a:p>
            <a:endParaRPr lang="en-AU" dirty="0"/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B01E9CDC-2523-40AE-AF29-5A44EBFD891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403999" y="2996952"/>
            <a:ext cx="3384000" cy="240219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lang="en-US" sz="1600" b="1" dirty="0">
                <a:solidFill>
                  <a:schemeClr val="accent1"/>
                </a:solidFill>
              </a:defRPr>
            </a:lvl1pPr>
            <a:lvl2pPr marL="171450" indent="-171450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dirty="0"/>
            </a:lvl2pPr>
            <a:lvl3pPr marL="180612" indent="0">
              <a:buClrTx/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 dirty="0"/>
              <a:t>[Bullet Heading]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4ADAC2D7-6D0E-46B8-9F7A-B4DB99B8900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403999" y="3271090"/>
            <a:ext cx="3384000" cy="648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lang="en-US" sz="1600" dirty="0"/>
            </a:lvl1pPr>
            <a:lvl2pPr marL="171450" indent="-171450" algn="ctr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sz="1600" dirty="0"/>
            </a:lvl2pPr>
            <a:lvl3pPr marL="360000" indent="-179388">
              <a:buClrTx/>
              <a:buFont typeface="Arial" panose="020B0604020202020204" pitchFamily="34" charset="0"/>
              <a:buChar char="­"/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id="{EFE4D8B1-EBB1-4B03-B440-81D22A8A0339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9063158" y="1700907"/>
            <a:ext cx="1439897" cy="1199578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en-AU" dirty="0"/>
              <a:t>Click icon to insert icon</a:t>
            </a:r>
          </a:p>
          <a:p>
            <a:endParaRPr lang="en-AU" dirty="0"/>
          </a:p>
        </p:txBody>
      </p:sp>
      <p:sp>
        <p:nvSpPr>
          <p:cNvPr id="22" name="Text Placeholder 14">
            <a:extLst>
              <a:ext uri="{FF2B5EF4-FFF2-40B4-BE49-F238E27FC236}">
                <a16:creationId xmlns:a16="http://schemas.microsoft.com/office/drawing/2014/main" id="{9FADD90A-0B64-4F90-9B57-FE13E0FCA22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091106" y="2997051"/>
            <a:ext cx="3384000" cy="240219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lang="en-US" sz="1600" b="1" dirty="0">
                <a:solidFill>
                  <a:schemeClr val="accent1"/>
                </a:solidFill>
              </a:defRPr>
            </a:lvl1pPr>
            <a:lvl2pPr marL="171450" indent="-171450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dirty="0"/>
            </a:lvl2pPr>
            <a:lvl3pPr marL="180612" indent="0">
              <a:buClrTx/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 dirty="0"/>
              <a:t>[Bullet Heading]</a:t>
            </a:r>
          </a:p>
        </p:txBody>
      </p:sp>
      <p:sp>
        <p:nvSpPr>
          <p:cNvPr id="23" name="Text Placeholder 14">
            <a:extLst>
              <a:ext uri="{FF2B5EF4-FFF2-40B4-BE49-F238E27FC236}">
                <a16:creationId xmlns:a16="http://schemas.microsoft.com/office/drawing/2014/main" id="{ABE4C7F0-C749-4520-AA04-DB6CA99155A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8091106" y="3271189"/>
            <a:ext cx="3384000" cy="648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lang="en-US" sz="1600" dirty="0"/>
            </a:lvl1pPr>
            <a:lvl2pPr marL="171450" indent="-171450" algn="ctr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sz="1600" dirty="0"/>
            </a:lvl2pPr>
            <a:lvl3pPr marL="360000" indent="-179388">
              <a:buClrTx/>
              <a:buFont typeface="Arial" panose="020B0604020202020204" pitchFamily="34" charset="0"/>
              <a:buChar char="­"/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10240862-4D4B-4BB9-8F4B-AA856CD17F50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1691720" y="4077242"/>
            <a:ext cx="1439897" cy="1199578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en-AU" dirty="0"/>
              <a:t>Click icon to insert icon</a:t>
            </a:r>
          </a:p>
          <a:p>
            <a:endParaRPr lang="en-AU" dirty="0"/>
          </a:p>
        </p:txBody>
      </p:sp>
      <p:sp>
        <p:nvSpPr>
          <p:cNvPr id="25" name="Text Placeholder 14">
            <a:extLst>
              <a:ext uri="{FF2B5EF4-FFF2-40B4-BE49-F238E27FC236}">
                <a16:creationId xmlns:a16="http://schemas.microsoft.com/office/drawing/2014/main" id="{58449337-35B4-44F8-8D00-F0C15EFB9CE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19668" y="5373386"/>
            <a:ext cx="3384000" cy="240219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lang="en-US" sz="1600" b="1" dirty="0">
                <a:solidFill>
                  <a:schemeClr val="accent1"/>
                </a:solidFill>
              </a:defRPr>
            </a:lvl1pPr>
            <a:lvl2pPr marL="171450" indent="-171450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dirty="0"/>
            </a:lvl2pPr>
            <a:lvl3pPr marL="180612" indent="0">
              <a:buClrTx/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 dirty="0"/>
              <a:t>[Bullet Heading]</a:t>
            </a:r>
          </a:p>
        </p:txBody>
      </p:sp>
      <p:sp>
        <p:nvSpPr>
          <p:cNvPr id="26" name="Text Placeholder 14">
            <a:extLst>
              <a:ext uri="{FF2B5EF4-FFF2-40B4-BE49-F238E27FC236}">
                <a16:creationId xmlns:a16="http://schemas.microsoft.com/office/drawing/2014/main" id="{2477189D-83D5-4749-BD7C-CADC0D1471D9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719668" y="5647524"/>
            <a:ext cx="3384000" cy="648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lang="en-US" sz="1600" dirty="0"/>
            </a:lvl1pPr>
            <a:lvl2pPr marL="171450" indent="-171450" algn="ctr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sz="1600" dirty="0"/>
            </a:lvl2pPr>
            <a:lvl3pPr marL="360000" indent="-179388">
              <a:buClrTx/>
              <a:buFont typeface="Arial" panose="020B0604020202020204" pitchFamily="34" charset="0"/>
              <a:buChar char="­"/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7" name="Picture Placeholder 8">
            <a:extLst>
              <a:ext uri="{FF2B5EF4-FFF2-40B4-BE49-F238E27FC236}">
                <a16:creationId xmlns:a16="http://schemas.microsoft.com/office/drawing/2014/main" id="{6618C35F-5F01-46A6-BF04-0CA9BDBAAB65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376051" y="4077242"/>
            <a:ext cx="1439897" cy="1199578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en-AU" dirty="0"/>
              <a:t>Click icon to insert icon</a:t>
            </a:r>
          </a:p>
          <a:p>
            <a:endParaRPr lang="en-AU" dirty="0"/>
          </a:p>
        </p:txBody>
      </p:sp>
      <p:sp>
        <p:nvSpPr>
          <p:cNvPr id="28" name="Text Placeholder 14">
            <a:extLst>
              <a:ext uri="{FF2B5EF4-FFF2-40B4-BE49-F238E27FC236}">
                <a16:creationId xmlns:a16="http://schemas.microsoft.com/office/drawing/2014/main" id="{B63A3128-4CA8-48D5-B82E-7EDA918D7F39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403999" y="5373386"/>
            <a:ext cx="3384000" cy="240219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lang="en-US" sz="1600" b="1" dirty="0">
                <a:solidFill>
                  <a:schemeClr val="accent1"/>
                </a:solidFill>
              </a:defRPr>
            </a:lvl1pPr>
            <a:lvl2pPr marL="171450" indent="-171450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dirty="0"/>
            </a:lvl2pPr>
            <a:lvl3pPr marL="180612" indent="0">
              <a:buClrTx/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 dirty="0"/>
              <a:t>[Bullet Heading]</a:t>
            </a:r>
          </a:p>
        </p:txBody>
      </p:sp>
      <p:sp>
        <p:nvSpPr>
          <p:cNvPr id="29" name="Text Placeholder 14">
            <a:extLst>
              <a:ext uri="{FF2B5EF4-FFF2-40B4-BE49-F238E27FC236}">
                <a16:creationId xmlns:a16="http://schemas.microsoft.com/office/drawing/2014/main" id="{AB7F5300-022A-4183-A132-AA8EB6534A61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4403999" y="5647524"/>
            <a:ext cx="3384000" cy="648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lang="en-US" sz="1600" dirty="0"/>
            </a:lvl1pPr>
            <a:lvl2pPr marL="171450" indent="-171450" algn="ctr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sz="1600" dirty="0"/>
            </a:lvl2pPr>
            <a:lvl3pPr marL="360000" indent="-179388">
              <a:buClrTx/>
              <a:buFont typeface="Arial" panose="020B0604020202020204" pitchFamily="34" charset="0"/>
              <a:buChar char="­"/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0" name="Picture Placeholder 8">
            <a:extLst>
              <a:ext uri="{FF2B5EF4-FFF2-40B4-BE49-F238E27FC236}">
                <a16:creationId xmlns:a16="http://schemas.microsoft.com/office/drawing/2014/main" id="{CE2DF1AF-9EAD-40B3-B73C-07649220BF03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9063158" y="4077341"/>
            <a:ext cx="1439897" cy="1199578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en-AU" dirty="0"/>
              <a:t>Click icon to insert icon</a:t>
            </a:r>
          </a:p>
          <a:p>
            <a:endParaRPr lang="en-AU" dirty="0"/>
          </a:p>
        </p:txBody>
      </p:sp>
      <p:sp>
        <p:nvSpPr>
          <p:cNvPr id="31" name="Text Placeholder 14">
            <a:extLst>
              <a:ext uri="{FF2B5EF4-FFF2-40B4-BE49-F238E27FC236}">
                <a16:creationId xmlns:a16="http://schemas.microsoft.com/office/drawing/2014/main" id="{40CD5A08-CA4F-41B8-A1B0-488A6EC44817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091106" y="5373485"/>
            <a:ext cx="3384000" cy="240219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lang="en-US" sz="1600" b="1" dirty="0">
                <a:solidFill>
                  <a:schemeClr val="accent1"/>
                </a:solidFill>
              </a:defRPr>
            </a:lvl1pPr>
            <a:lvl2pPr marL="171450" indent="-171450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dirty="0"/>
            </a:lvl2pPr>
            <a:lvl3pPr marL="180612" indent="0">
              <a:buClrTx/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 dirty="0"/>
              <a:t>[Bullet Heading]</a:t>
            </a:r>
          </a:p>
        </p:txBody>
      </p:sp>
      <p:sp>
        <p:nvSpPr>
          <p:cNvPr id="32" name="Text Placeholder 14">
            <a:extLst>
              <a:ext uri="{FF2B5EF4-FFF2-40B4-BE49-F238E27FC236}">
                <a16:creationId xmlns:a16="http://schemas.microsoft.com/office/drawing/2014/main" id="{B722C2B9-2C83-4877-A90D-0CA01537B08C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8091106" y="5647623"/>
            <a:ext cx="3384000" cy="648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lang="en-US" sz="1600" dirty="0"/>
            </a:lvl1pPr>
            <a:lvl2pPr marL="171450" indent="-171450" algn="ctr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sz="1600" dirty="0"/>
            </a:lvl2pPr>
            <a:lvl3pPr marL="360000" indent="-179388">
              <a:buClrTx/>
              <a:buFont typeface="Arial" panose="020B0604020202020204" pitchFamily="34" charset="0"/>
              <a:buChar char="­"/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FF019EB-FA99-486B-BA02-92BE76012990}"/>
              </a:ext>
            </a:extLst>
          </p:cNvPr>
          <p:cNvSpPr/>
          <p:nvPr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D2A4C4A-3642-4CE3-8FB6-AFE5A9CA8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E82035B-DC9A-432B-8519-2243ECF2A4F3}"/>
              </a:ext>
            </a:extLst>
          </p:cNvPr>
          <p:cNvSpPr>
            <a:spLocks noGrp="1"/>
          </p:cNvSpPr>
          <p:nvPr>
            <p:ph type="ftr" sz="quarter" idx="39"/>
          </p:nvPr>
        </p:nvSpPr>
        <p:spPr>
          <a:xfrm>
            <a:off x="695326" y="6519171"/>
            <a:ext cx="3360109" cy="240219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8EC4C1B-640F-47AB-A0DF-816F2F8FB16E}"/>
              </a:ext>
            </a:extLst>
          </p:cNvPr>
          <p:cNvSpPr>
            <a:spLocks noGrp="1"/>
          </p:cNvSpPr>
          <p:nvPr>
            <p:ph type="sldNum" sz="quarter" idx="40"/>
          </p:nvPr>
        </p:nvSpPr>
        <p:spPr>
          <a:xfrm>
            <a:off x="11208568" y="6519171"/>
            <a:ext cx="288032" cy="240219"/>
          </a:xfrm>
          <a:prstGeom prst="rect">
            <a:avLst/>
          </a:prstGeom>
        </p:spPr>
        <p:txBody>
          <a:bodyPr/>
          <a:lstStyle/>
          <a:p>
            <a:fld id="{514EBFC5-0BFE-466A-8AC3-64929AEF124F}" type="slidenum">
              <a:rPr lang="en-AU" smtClean="0"/>
              <a:t>‹#›</a:t>
            </a:fld>
            <a:endParaRPr lang="en-AU"/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871" y="156281"/>
            <a:ext cx="850257" cy="318959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506" y="120404"/>
            <a:ext cx="975500" cy="32094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BCDEB36B-7D7C-483E-8547-AC6A66877E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325" y="150164"/>
            <a:ext cx="1214703" cy="325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647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Placeholder 14">
            <a:extLst>
              <a:ext uri="{FF2B5EF4-FFF2-40B4-BE49-F238E27FC236}">
                <a16:creationId xmlns:a16="http://schemas.microsoft.com/office/drawing/2014/main" id="{C9748A61-6439-491A-9457-33A20862D25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079170" y="1917008"/>
            <a:ext cx="1584308" cy="1584000"/>
          </a:xfrm>
          <a:prstGeom prst="rect">
            <a:avLst/>
          </a:prstGeom>
          <a:solidFill>
            <a:schemeClr val="accent1"/>
          </a:solidFill>
        </p:spPr>
        <p:txBody>
          <a:bodyPr lIns="72000" tIns="72000" rIns="72000" bIns="72000" anchor="ctr">
            <a:normAutofit/>
          </a:bodyPr>
          <a:lstStyle>
            <a:lvl1pPr algn="ctr">
              <a:lnSpc>
                <a:spcPct val="100000"/>
              </a:lnSpc>
              <a:defRPr lang="en-US" sz="2800" b="1" dirty="0">
                <a:solidFill>
                  <a:schemeClr val="bg1"/>
                </a:solidFill>
              </a:defRPr>
            </a:lvl1pPr>
            <a:lvl2pPr marL="171450" indent="-171450" algn="ctr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dirty="0"/>
            </a:lvl2pPr>
            <a:lvl3pPr marL="360000" indent="-179388">
              <a:buClrTx/>
              <a:buFont typeface="Arial" panose="020B0604020202020204" pitchFamily="34" charset="0"/>
              <a:buChar char="­"/>
              <a:defRPr/>
            </a:lvl3pPr>
          </a:lstStyle>
          <a:p>
            <a:pPr lvl="0"/>
            <a:r>
              <a:rPr lang="en-US" dirty="0"/>
              <a:t>[00]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91089730-A73F-422F-BD54-BF23888B1D5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95326" y="3861048"/>
            <a:ext cx="2351996" cy="240219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lang="en-US" sz="1600" b="1" dirty="0">
                <a:solidFill>
                  <a:schemeClr val="accent1"/>
                </a:solidFill>
              </a:defRPr>
            </a:lvl1pPr>
            <a:lvl2pPr marL="171450" indent="-171450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dirty="0"/>
            </a:lvl2pPr>
            <a:lvl3pPr marL="180612" indent="0">
              <a:buClrTx/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 dirty="0"/>
              <a:t>[Bullet Heading]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9BA9F9C4-C84A-43FB-A465-E020A9EB63D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95326" y="4135186"/>
            <a:ext cx="2351996" cy="151664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lang="en-US" sz="1600" dirty="0"/>
            </a:lvl1pPr>
            <a:lvl2pPr marL="171450" indent="-171450" algn="ctr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sz="1600" dirty="0"/>
            </a:lvl2pPr>
            <a:lvl3pPr marL="360000" indent="-179388">
              <a:buClrTx/>
              <a:buFont typeface="Arial" panose="020B0604020202020204" pitchFamily="34" charset="0"/>
              <a:buChar char="­"/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6" name="Text Placeholder 14">
            <a:extLst>
              <a:ext uri="{FF2B5EF4-FFF2-40B4-BE49-F238E27FC236}">
                <a16:creationId xmlns:a16="http://schemas.microsoft.com/office/drawing/2014/main" id="{C17937B0-FDCD-421A-9652-36A59CE227A1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932120" y="1917008"/>
            <a:ext cx="1584308" cy="1584000"/>
          </a:xfrm>
          <a:prstGeom prst="rect">
            <a:avLst/>
          </a:prstGeom>
          <a:solidFill>
            <a:srgbClr val="962A8B"/>
          </a:solidFill>
        </p:spPr>
        <p:txBody>
          <a:bodyPr lIns="72000" tIns="72000" rIns="72000" bIns="72000" anchor="ctr">
            <a:normAutofit/>
          </a:bodyPr>
          <a:lstStyle>
            <a:lvl1pPr algn="ctr">
              <a:lnSpc>
                <a:spcPct val="100000"/>
              </a:lnSpc>
              <a:defRPr lang="en-US" sz="2800" b="1" dirty="0">
                <a:solidFill>
                  <a:schemeClr val="bg1"/>
                </a:solidFill>
              </a:defRPr>
            </a:lvl1pPr>
            <a:lvl2pPr marL="171450" indent="-171450" algn="ctr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dirty="0"/>
            </a:lvl2pPr>
            <a:lvl3pPr marL="360000" indent="-179388">
              <a:buClrTx/>
              <a:buFont typeface="Arial" panose="020B0604020202020204" pitchFamily="34" charset="0"/>
              <a:buChar char="­"/>
              <a:defRPr/>
            </a:lvl3pPr>
          </a:lstStyle>
          <a:p>
            <a:pPr lvl="0"/>
            <a:r>
              <a:rPr lang="en-US" dirty="0"/>
              <a:t>[00]</a:t>
            </a:r>
          </a:p>
        </p:txBody>
      </p:sp>
      <p:sp>
        <p:nvSpPr>
          <p:cNvPr id="37" name="Text Placeholder 14">
            <a:extLst>
              <a:ext uri="{FF2B5EF4-FFF2-40B4-BE49-F238E27FC236}">
                <a16:creationId xmlns:a16="http://schemas.microsoft.com/office/drawing/2014/main" id="{7AB4A338-5CDA-4742-A7F5-F49D6BE9AD4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548276" y="3861048"/>
            <a:ext cx="2351996" cy="240219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lang="en-US" sz="1600" b="1" dirty="0">
                <a:solidFill>
                  <a:schemeClr val="accent1"/>
                </a:solidFill>
              </a:defRPr>
            </a:lvl1pPr>
            <a:lvl2pPr marL="171450" indent="-171450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dirty="0"/>
            </a:lvl2pPr>
            <a:lvl3pPr marL="180612" indent="0">
              <a:buClrTx/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 dirty="0"/>
              <a:t>[Bullet Heading]</a:t>
            </a:r>
          </a:p>
        </p:txBody>
      </p:sp>
      <p:sp>
        <p:nvSpPr>
          <p:cNvPr id="38" name="Text Placeholder 14">
            <a:extLst>
              <a:ext uri="{FF2B5EF4-FFF2-40B4-BE49-F238E27FC236}">
                <a16:creationId xmlns:a16="http://schemas.microsoft.com/office/drawing/2014/main" id="{9452123C-C6A2-4D45-AF62-5B6E775B6C90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548276" y="4135186"/>
            <a:ext cx="2351996" cy="151664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lang="en-US" sz="1600" dirty="0"/>
            </a:lvl1pPr>
            <a:lvl2pPr marL="171450" indent="-171450" algn="ctr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sz="1600" dirty="0"/>
            </a:lvl2pPr>
            <a:lvl3pPr marL="360000" indent="-179388">
              <a:buClrTx/>
              <a:buFont typeface="Arial" panose="020B0604020202020204" pitchFamily="34" charset="0"/>
              <a:buChar char="­"/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9" name="Text Placeholder 14">
            <a:extLst>
              <a:ext uri="{FF2B5EF4-FFF2-40B4-BE49-F238E27FC236}">
                <a16:creationId xmlns:a16="http://schemas.microsoft.com/office/drawing/2014/main" id="{3DCBEBCB-7877-4BC1-BA6D-4E809F947A5F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686160" y="1917008"/>
            <a:ext cx="1584308" cy="1584000"/>
          </a:xfrm>
          <a:prstGeom prst="rect">
            <a:avLst/>
          </a:prstGeom>
          <a:solidFill>
            <a:srgbClr val="999490"/>
          </a:solidFill>
        </p:spPr>
        <p:txBody>
          <a:bodyPr lIns="72000" tIns="72000" rIns="72000" bIns="72000" anchor="ctr">
            <a:normAutofit/>
          </a:bodyPr>
          <a:lstStyle>
            <a:lvl1pPr algn="ctr">
              <a:lnSpc>
                <a:spcPct val="100000"/>
              </a:lnSpc>
              <a:defRPr lang="en-US" sz="2800" b="1" dirty="0">
                <a:solidFill>
                  <a:schemeClr val="bg1"/>
                </a:solidFill>
              </a:defRPr>
            </a:lvl1pPr>
            <a:lvl2pPr marL="171450" indent="-171450" algn="ctr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dirty="0"/>
            </a:lvl2pPr>
            <a:lvl3pPr marL="360000" indent="-179388">
              <a:buClrTx/>
              <a:buFont typeface="Arial" panose="020B0604020202020204" pitchFamily="34" charset="0"/>
              <a:buChar char="­"/>
              <a:defRPr/>
            </a:lvl3pPr>
          </a:lstStyle>
          <a:p>
            <a:pPr lvl="0"/>
            <a:r>
              <a:rPr lang="en-US" dirty="0"/>
              <a:t>[00]</a:t>
            </a:r>
          </a:p>
        </p:txBody>
      </p:sp>
      <p:sp>
        <p:nvSpPr>
          <p:cNvPr id="40" name="Text Placeholder 14">
            <a:extLst>
              <a:ext uri="{FF2B5EF4-FFF2-40B4-BE49-F238E27FC236}">
                <a16:creationId xmlns:a16="http://schemas.microsoft.com/office/drawing/2014/main" id="{2FE7559D-9529-40D4-8025-F2B8ED38A995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302316" y="3861048"/>
            <a:ext cx="2351996" cy="240219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lang="en-US" sz="1600" b="1" dirty="0">
                <a:solidFill>
                  <a:schemeClr val="accent1"/>
                </a:solidFill>
              </a:defRPr>
            </a:lvl1pPr>
            <a:lvl2pPr marL="171450" indent="-171450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dirty="0"/>
            </a:lvl2pPr>
            <a:lvl3pPr marL="180612" indent="0">
              <a:buClrTx/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 dirty="0"/>
              <a:t>[Bullet Heading]</a:t>
            </a:r>
          </a:p>
        </p:txBody>
      </p:sp>
      <p:sp>
        <p:nvSpPr>
          <p:cNvPr id="41" name="Text Placeholder 14">
            <a:extLst>
              <a:ext uri="{FF2B5EF4-FFF2-40B4-BE49-F238E27FC236}">
                <a16:creationId xmlns:a16="http://schemas.microsoft.com/office/drawing/2014/main" id="{2382D6B5-B43B-46F1-B879-42FA4CCBD202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302316" y="4135186"/>
            <a:ext cx="2351996" cy="151664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lang="en-US" sz="1600" dirty="0"/>
            </a:lvl1pPr>
            <a:lvl2pPr marL="171450" indent="-171450" algn="ctr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sz="1600" dirty="0"/>
            </a:lvl2pPr>
            <a:lvl3pPr marL="360000" indent="-179388">
              <a:buClrTx/>
              <a:buFont typeface="Arial" panose="020B0604020202020204" pitchFamily="34" charset="0"/>
              <a:buChar char="­"/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2" name="Text Placeholder 14">
            <a:extLst>
              <a:ext uri="{FF2B5EF4-FFF2-40B4-BE49-F238E27FC236}">
                <a16:creationId xmlns:a16="http://schemas.microsoft.com/office/drawing/2014/main" id="{791F1A27-3497-4ECD-AAAC-804B3DF8F9F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514768" y="1917008"/>
            <a:ext cx="1584308" cy="1584000"/>
          </a:xfrm>
          <a:prstGeom prst="rect">
            <a:avLst/>
          </a:prstGeom>
          <a:solidFill>
            <a:srgbClr val="D7D1CC"/>
          </a:solidFill>
        </p:spPr>
        <p:txBody>
          <a:bodyPr lIns="72000" tIns="72000" rIns="72000" bIns="72000" anchor="ctr">
            <a:normAutofit/>
          </a:bodyPr>
          <a:lstStyle>
            <a:lvl1pPr algn="ctr">
              <a:lnSpc>
                <a:spcPct val="100000"/>
              </a:lnSpc>
              <a:defRPr lang="en-US" sz="2800" b="1" dirty="0">
                <a:solidFill>
                  <a:schemeClr val="bg1"/>
                </a:solidFill>
              </a:defRPr>
            </a:lvl1pPr>
            <a:lvl2pPr marL="171450" indent="-171450" algn="ctr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dirty="0"/>
            </a:lvl2pPr>
            <a:lvl3pPr marL="360000" indent="-179388">
              <a:buClrTx/>
              <a:buFont typeface="Arial" panose="020B0604020202020204" pitchFamily="34" charset="0"/>
              <a:buChar char="­"/>
              <a:defRPr/>
            </a:lvl3pPr>
          </a:lstStyle>
          <a:p>
            <a:pPr lvl="0"/>
            <a:r>
              <a:rPr lang="en-US" dirty="0"/>
              <a:t>[00]</a:t>
            </a:r>
          </a:p>
        </p:txBody>
      </p:sp>
      <p:sp>
        <p:nvSpPr>
          <p:cNvPr id="43" name="Text Placeholder 14">
            <a:extLst>
              <a:ext uri="{FF2B5EF4-FFF2-40B4-BE49-F238E27FC236}">
                <a16:creationId xmlns:a16="http://schemas.microsoft.com/office/drawing/2014/main" id="{E0498A31-1633-4E6B-8EAE-AF4FDE6233F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9130924" y="3861048"/>
            <a:ext cx="2351996" cy="240219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lang="en-US" sz="1600" b="1" dirty="0">
                <a:solidFill>
                  <a:schemeClr val="accent1"/>
                </a:solidFill>
              </a:defRPr>
            </a:lvl1pPr>
            <a:lvl2pPr marL="171450" indent="-171450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dirty="0"/>
            </a:lvl2pPr>
            <a:lvl3pPr marL="180612" indent="0">
              <a:buClrTx/>
              <a:buFont typeface="Arial" panose="020B0604020202020204" pitchFamily="34" charset="0"/>
              <a:buNone/>
              <a:defRPr/>
            </a:lvl3pPr>
          </a:lstStyle>
          <a:p>
            <a:pPr lvl="0"/>
            <a:r>
              <a:rPr lang="en-US" dirty="0"/>
              <a:t>[Bullet Heading]</a:t>
            </a:r>
          </a:p>
        </p:txBody>
      </p:sp>
      <p:sp>
        <p:nvSpPr>
          <p:cNvPr id="44" name="Text Placeholder 14">
            <a:extLst>
              <a:ext uri="{FF2B5EF4-FFF2-40B4-BE49-F238E27FC236}">
                <a16:creationId xmlns:a16="http://schemas.microsoft.com/office/drawing/2014/main" id="{9A54FCE6-6684-449A-86E0-142437219426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9130924" y="4135186"/>
            <a:ext cx="2351996" cy="151664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lang="en-US" sz="1600" dirty="0"/>
            </a:lvl1pPr>
            <a:lvl2pPr marL="171450" indent="-171450" algn="ctr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lang="en-US" sz="1600" dirty="0"/>
            </a:lvl2pPr>
            <a:lvl3pPr marL="360000" indent="-179388">
              <a:buClrTx/>
              <a:buFont typeface="Arial" panose="020B0604020202020204" pitchFamily="34" charset="0"/>
              <a:buChar char="­"/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95140AB-DCE2-4DB2-81B5-60470D8E34C0}"/>
              </a:ext>
            </a:extLst>
          </p:cNvPr>
          <p:cNvSpPr/>
          <p:nvPr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C67645D-435A-4DA4-9CBA-77E7F4B50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9CEE3C6-C898-476B-873B-DAEEB357A992}"/>
              </a:ext>
            </a:extLst>
          </p:cNvPr>
          <p:cNvSpPr>
            <a:spLocks noGrp="1"/>
          </p:cNvSpPr>
          <p:nvPr>
            <p:ph type="ftr" sz="quarter" idx="40"/>
          </p:nvPr>
        </p:nvSpPr>
        <p:spPr>
          <a:xfrm>
            <a:off x="695326" y="6519171"/>
            <a:ext cx="3360109" cy="240219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CEACAED-B859-46A5-951B-270C91500FC6}"/>
              </a:ext>
            </a:extLst>
          </p:cNvPr>
          <p:cNvSpPr>
            <a:spLocks noGrp="1"/>
          </p:cNvSpPr>
          <p:nvPr>
            <p:ph type="sldNum" sz="quarter" idx="41"/>
          </p:nvPr>
        </p:nvSpPr>
        <p:spPr>
          <a:xfrm>
            <a:off x="11208568" y="6519171"/>
            <a:ext cx="288032" cy="240219"/>
          </a:xfrm>
          <a:prstGeom prst="rect">
            <a:avLst/>
          </a:prstGeom>
        </p:spPr>
        <p:txBody>
          <a:bodyPr/>
          <a:lstStyle/>
          <a:p>
            <a:fld id="{514EBFC5-0BFE-466A-8AC3-64929AEF124F}" type="slidenum">
              <a:rPr lang="en-AU" smtClean="0"/>
              <a:t>‹#›</a:t>
            </a:fld>
            <a:endParaRPr lang="en-AU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871" y="156281"/>
            <a:ext cx="850257" cy="318959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506" y="120404"/>
            <a:ext cx="975500" cy="320940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CDEB36B-7D7C-483E-8547-AC6A66877E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325" y="150164"/>
            <a:ext cx="1214703" cy="325076"/>
          </a:xfrm>
          <a:prstGeom prst="rect">
            <a:avLst/>
          </a:prstGeom>
        </p:spPr>
      </p:pic>
      <p:sp>
        <p:nvSpPr>
          <p:cNvPr id="2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8088525" y="-872968"/>
            <a:ext cx="4103475" cy="773576"/>
          </a:xfrm>
        </p:spPr>
        <p:txBody>
          <a:bodyPr/>
          <a:lstStyle>
            <a:lvl1pPr>
              <a:defRPr sz="1000"/>
            </a:lvl1pPr>
          </a:lstStyle>
          <a:p>
            <a:r>
              <a:rPr lang="en-AU" dirty="0"/>
              <a:t>Main colours used in this template:</a:t>
            </a:r>
            <a:br>
              <a:rPr lang="en-AU" dirty="0"/>
            </a:br>
            <a:endParaRPr lang="en-AU" dirty="0"/>
          </a:p>
          <a:p>
            <a:r>
              <a:rPr lang="en-AU" dirty="0"/>
              <a:t>Additional colours available for use:</a:t>
            </a:r>
          </a:p>
          <a:p>
            <a:endParaRPr lang="en-AU" dirty="0"/>
          </a:p>
        </p:txBody>
      </p:sp>
      <p:sp>
        <p:nvSpPr>
          <p:cNvPr id="26" name="Rectangle 25"/>
          <p:cNvSpPr/>
          <p:nvPr/>
        </p:nvSpPr>
        <p:spPr>
          <a:xfrm>
            <a:off x="11514665" y="-882773"/>
            <a:ext cx="216019" cy="2160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  <p:sp>
        <p:nvSpPr>
          <p:cNvPr id="27" name="Rectangle 26"/>
          <p:cNvSpPr/>
          <p:nvPr/>
        </p:nvSpPr>
        <p:spPr>
          <a:xfrm>
            <a:off x="10267287" y="-869161"/>
            <a:ext cx="216019" cy="21601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870BA0E-BFB4-44DC-872F-D70802D8529D}"/>
              </a:ext>
            </a:extLst>
          </p:cNvPr>
          <p:cNvSpPr/>
          <p:nvPr/>
        </p:nvSpPr>
        <p:spPr>
          <a:xfrm>
            <a:off x="10272487" y="-470040"/>
            <a:ext cx="216019" cy="216019"/>
          </a:xfrm>
          <a:prstGeom prst="rect">
            <a:avLst/>
          </a:prstGeom>
          <a:solidFill>
            <a:srgbClr val="962A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2C74938-E0C5-4560-B745-EC5DCD206B11}"/>
              </a:ext>
            </a:extLst>
          </p:cNvPr>
          <p:cNvSpPr/>
          <p:nvPr/>
        </p:nvSpPr>
        <p:spPr>
          <a:xfrm>
            <a:off x="11215921" y="-874855"/>
            <a:ext cx="216019" cy="2160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sz="12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4CBE92E-5CB9-4532-8C99-C47467B11C3B}"/>
              </a:ext>
            </a:extLst>
          </p:cNvPr>
          <p:cNvSpPr/>
          <p:nvPr/>
        </p:nvSpPr>
        <p:spPr>
          <a:xfrm>
            <a:off x="10595220" y="-872968"/>
            <a:ext cx="216019" cy="21601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sz="1200" dirty="0">
              <a:solidFill>
                <a:schemeClr val="bg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017E828-7804-48E7-9A39-435110367FCC}"/>
              </a:ext>
            </a:extLst>
          </p:cNvPr>
          <p:cNvSpPr/>
          <p:nvPr/>
        </p:nvSpPr>
        <p:spPr>
          <a:xfrm>
            <a:off x="10923151" y="-872968"/>
            <a:ext cx="216019" cy="21982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sz="1200" dirty="0">
              <a:solidFill>
                <a:schemeClr val="bg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61A97F6-AE2F-4322-9C0E-D3B200A0B752}"/>
              </a:ext>
            </a:extLst>
          </p:cNvPr>
          <p:cNvSpPr/>
          <p:nvPr/>
        </p:nvSpPr>
        <p:spPr>
          <a:xfrm>
            <a:off x="10595220" y="-460234"/>
            <a:ext cx="216019" cy="216019"/>
          </a:xfrm>
          <a:prstGeom prst="rect">
            <a:avLst/>
          </a:prstGeom>
          <a:solidFill>
            <a:srgbClr val="D7D1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85EFE97-9462-4F2D-A34C-7D17437FEC23}"/>
              </a:ext>
            </a:extLst>
          </p:cNvPr>
          <p:cNvSpPr/>
          <p:nvPr/>
        </p:nvSpPr>
        <p:spPr>
          <a:xfrm>
            <a:off x="10925574" y="-460233"/>
            <a:ext cx="216019" cy="216019"/>
          </a:xfrm>
          <a:prstGeom prst="rect">
            <a:avLst/>
          </a:prstGeom>
          <a:solidFill>
            <a:srgbClr val="9994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0B83640-4F77-44B5-ADD7-B7EDF2AEB256}"/>
              </a:ext>
            </a:extLst>
          </p:cNvPr>
          <p:cNvSpPr/>
          <p:nvPr/>
        </p:nvSpPr>
        <p:spPr>
          <a:xfrm>
            <a:off x="11215920" y="-460234"/>
            <a:ext cx="216019" cy="216019"/>
          </a:xfrm>
          <a:prstGeom prst="rect">
            <a:avLst/>
          </a:prstGeom>
          <a:solidFill>
            <a:srgbClr val="C8AE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C96EF5D-9D83-4188-AA57-24F9EC633F19}"/>
              </a:ext>
            </a:extLst>
          </p:cNvPr>
          <p:cNvSpPr/>
          <p:nvPr/>
        </p:nvSpPr>
        <p:spPr>
          <a:xfrm>
            <a:off x="11506267" y="-470040"/>
            <a:ext cx="216019" cy="216019"/>
          </a:xfrm>
          <a:prstGeom prst="rect">
            <a:avLst/>
          </a:prstGeom>
          <a:solidFill>
            <a:srgbClr val="FBB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</p:spTree>
    <p:extLst>
      <p:ext uri="{BB962C8B-B14F-4D97-AF65-F5344CB8AC3E}">
        <p14:creationId xmlns:p14="http://schemas.microsoft.com/office/powerpoint/2010/main" val="1757784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with Dark Purple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0BF09EC-4B00-4B1E-B06B-0D0F89DA05A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096002" y="1700213"/>
            <a:ext cx="5400673" cy="4608515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rmAutofit/>
          </a:bodyPr>
          <a:lstStyle>
            <a:lvl1pPr algn="ctr"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17F97712-4CC3-452D-A157-BEE84E80571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95326" y="1700213"/>
            <a:ext cx="5197808" cy="460851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spcAft>
                <a:spcPts val="600"/>
              </a:spcAft>
              <a:defRPr lang="en-US" dirty="0"/>
            </a:lvl5pPr>
            <a:lvl6pPr>
              <a:defRPr lang="en-AU" dirty="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DD1DFD8-8A09-48BC-87A4-4F57F6D6FE1B}"/>
              </a:ext>
            </a:extLst>
          </p:cNvPr>
          <p:cNvSpPr/>
          <p:nvPr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EE0658-31AB-4AA9-B241-6C41D88C97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to edit Master title style</a:t>
            </a:r>
            <a:endParaRPr lang="en-AU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EE6526-1DB9-4ECD-86C1-1BB926D7D9FA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>
          <a:xfrm>
            <a:off x="695326" y="6519171"/>
            <a:ext cx="3360109" cy="240219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B640CA88-D0CE-4C3C-BA4A-CB5E62584F1F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11208568" y="6519171"/>
            <a:ext cx="288032" cy="240219"/>
          </a:xfrm>
          <a:prstGeom prst="rect">
            <a:avLst/>
          </a:prstGeom>
        </p:spPr>
        <p:txBody>
          <a:bodyPr/>
          <a:lstStyle/>
          <a:p>
            <a:fld id="{514EBFC5-0BFE-466A-8AC3-64929AEF124F}" type="slidenum">
              <a:rPr lang="en-AU" smtClean="0"/>
              <a:t>‹#›</a:t>
            </a:fld>
            <a:endParaRPr lang="en-AU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871" y="156281"/>
            <a:ext cx="850257" cy="31895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506" y="120404"/>
            <a:ext cx="975500" cy="32094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CDEB36B-7D7C-483E-8547-AC6A66877E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325" y="150164"/>
            <a:ext cx="1214703" cy="325076"/>
          </a:xfrm>
          <a:prstGeom prst="rect">
            <a:avLst/>
          </a:prstGeom>
        </p:spPr>
      </p:pic>
      <p:sp>
        <p:nvSpPr>
          <p:cNvPr id="17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8088525" y="-872968"/>
            <a:ext cx="4103475" cy="773576"/>
          </a:xfrm>
        </p:spPr>
        <p:txBody>
          <a:bodyPr/>
          <a:lstStyle>
            <a:lvl1pPr>
              <a:defRPr sz="1000"/>
            </a:lvl1pPr>
          </a:lstStyle>
          <a:p>
            <a:r>
              <a:rPr lang="en-AU" dirty="0"/>
              <a:t>Main colours used in this template:</a:t>
            </a:r>
            <a:br>
              <a:rPr lang="en-AU" dirty="0"/>
            </a:br>
            <a:endParaRPr lang="en-AU" dirty="0"/>
          </a:p>
          <a:p>
            <a:r>
              <a:rPr lang="en-AU" dirty="0"/>
              <a:t>Additional colours available for use:</a:t>
            </a:r>
          </a:p>
          <a:p>
            <a:endParaRPr lang="en-AU" dirty="0"/>
          </a:p>
        </p:txBody>
      </p:sp>
      <p:sp>
        <p:nvSpPr>
          <p:cNvPr id="18" name="Rectangle 17"/>
          <p:cNvSpPr/>
          <p:nvPr/>
        </p:nvSpPr>
        <p:spPr>
          <a:xfrm>
            <a:off x="11514665" y="-882773"/>
            <a:ext cx="216019" cy="2160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  <p:sp>
        <p:nvSpPr>
          <p:cNvPr id="19" name="Rectangle 18"/>
          <p:cNvSpPr/>
          <p:nvPr/>
        </p:nvSpPr>
        <p:spPr>
          <a:xfrm>
            <a:off x="10267287" y="-869161"/>
            <a:ext cx="216019" cy="21601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870BA0E-BFB4-44DC-872F-D70802D8529D}"/>
              </a:ext>
            </a:extLst>
          </p:cNvPr>
          <p:cNvSpPr/>
          <p:nvPr/>
        </p:nvSpPr>
        <p:spPr>
          <a:xfrm>
            <a:off x="10272487" y="-470040"/>
            <a:ext cx="216019" cy="216019"/>
          </a:xfrm>
          <a:prstGeom prst="rect">
            <a:avLst/>
          </a:prstGeom>
          <a:solidFill>
            <a:srgbClr val="962A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2C74938-E0C5-4560-B745-EC5DCD206B11}"/>
              </a:ext>
            </a:extLst>
          </p:cNvPr>
          <p:cNvSpPr/>
          <p:nvPr/>
        </p:nvSpPr>
        <p:spPr>
          <a:xfrm>
            <a:off x="11215921" y="-874855"/>
            <a:ext cx="216019" cy="2160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sz="12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4CBE92E-5CB9-4532-8C99-C47467B11C3B}"/>
              </a:ext>
            </a:extLst>
          </p:cNvPr>
          <p:cNvSpPr/>
          <p:nvPr/>
        </p:nvSpPr>
        <p:spPr>
          <a:xfrm>
            <a:off x="10595220" y="-872968"/>
            <a:ext cx="216019" cy="21601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sz="1200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017E828-7804-48E7-9A39-435110367FCC}"/>
              </a:ext>
            </a:extLst>
          </p:cNvPr>
          <p:cNvSpPr/>
          <p:nvPr/>
        </p:nvSpPr>
        <p:spPr>
          <a:xfrm>
            <a:off x="10923151" y="-872968"/>
            <a:ext cx="216019" cy="21982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sz="1200" dirty="0">
              <a:solidFill>
                <a:schemeClr val="bg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61A97F6-AE2F-4322-9C0E-D3B200A0B752}"/>
              </a:ext>
            </a:extLst>
          </p:cNvPr>
          <p:cNvSpPr/>
          <p:nvPr/>
        </p:nvSpPr>
        <p:spPr>
          <a:xfrm>
            <a:off x="10595220" y="-460234"/>
            <a:ext cx="216019" cy="216019"/>
          </a:xfrm>
          <a:prstGeom prst="rect">
            <a:avLst/>
          </a:prstGeom>
          <a:solidFill>
            <a:srgbClr val="D7D1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85EFE97-9462-4F2D-A34C-7D17437FEC23}"/>
              </a:ext>
            </a:extLst>
          </p:cNvPr>
          <p:cNvSpPr/>
          <p:nvPr/>
        </p:nvSpPr>
        <p:spPr>
          <a:xfrm>
            <a:off x="10925574" y="-460233"/>
            <a:ext cx="216019" cy="216019"/>
          </a:xfrm>
          <a:prstGeom prst="rect">
            <a:avLst/>
          </a:prstGeom>
          <a:solidFill>
            <a:srgbClr val="9994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0B83640-4F77-44B5-ADD7-B7EDF2AEB256}"/>
              </a:ext>
            </a:extLst>
          </p:cNvPr>
          <p:cNvSpPr/>
          <p:nvPr/>
        </p:nvSpPr>
        <p:spPr>
          <a:xfrm>
            <a:off x="11215920" y="-460234"/>
            <a:ext cx="216019" cy="216019"/>
          </a:xfrm>
          <a:prstGeom prst="rect">
            <a:avLst/>
          </a:prstGeom>
          <a:solidFill>
            <a:srgbClr val="C8AE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C96EF5D-9D83-4188-AA57-24F9EC633F19}"/>
              </a:ext>
            </a:extLst>
          </p:cNvPr>
          <p:cNvSpPr/>
          <p:nvPr/>
        </p:nvSpPr>
        <p:spPr>
          <a:xfrm>
            <a:off x="11506267" y="-470040"/>
            <a:ext cx="216019" cy="216019"/>
          </a:xfrm>
          <a:prstGeom prst="rect">
            <a:avLst/>
          </a:prstGeom>
          <a:solidFill>
            <a:srgbClr val="FBB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</p:spTree>
    <p:extLst>
      <p:ext uri="{BB962C8B-B14F-4D97-AF65-F5344CB8AC3E}">
        <p14:creationId xmlns:p14="http://schemas.microsoft.com/office/powerpoint/2010/main" val="4157870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with Purple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0BF09EC-4B00-4B1E-B06B-0D0F89DA05A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096002" y="1700212"/>
            <a:ext cx="5400673" cy="4608513"/>
          </a:xfrm>
          <a:prstGeom prst="rect">
            <a:avLst/>
          </a:prstGeom>
          <a:solidFill>
            <a:srgbClr val="962A8B"/>
          </a:solidFill>
        </p:spPr>
        <p:txBody>
          <a:bodyPr anchor="ctr">
            <a:normAutofit/>
          </a:bodyPr>
          <a:lstStyle>
            <a:lvl1pPr algn="ctr"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1500BB1C-3C6B-46AF-8AA4-A4BA72712C8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94800" y="1700212"/>
            <a:ext cx="5209113" cy="4608516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AU" dirty="0"/>
            </a:lvl5pPr>
            <a:lvl6pPr>
              <a:defRPr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574EA24-97F9-47A1-937E-B8E4F5327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CACF9F-55D3-4152-BDFF-84674C07B2BE}"/>
              </a:ext>
            </a:extLst>
          </p:cNvPr>
          <p:cNvSpPr/>
          <p:nvPr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DAA7FD-BD90-42A7-ADCE-A909D39619CD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>
          <a:xfrm>
            <a:off x="695326" y="6519171"/>
            <a:ext cx="3360109" cy="240219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1DB814-0723-41E1-87CA-20F94C28B05E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>
          <a:xfrm>
            <a:off x="11208568" y="6519171"/>
            <a:ext cx="288032" cy="240219"/>
          </a:xfrm>
          <a:prstGeom prst="rect">
            <a:avLst/>
          </a:prstGeom>
        </p:spPr>
        <p:txBody>
          <a:bodyPr/>
          <a:lstStyle/>
          <a:p>
            <a:fld id="{514EBFC5-0BFE-466A-8AC3-64929AEF124F}" type="slidenum">
              <a:rPr lang="en-AU" smtClean="0"/>
              <a:t>‹#›</a:t>
            </a:fld>
            <a:endParaRPr lang="en-AU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871" y="156281"/>
            <a:ext cx="850257" cy="31895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506" y="120404"/>
            <a:ext cx="975500" cy="32094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CDEB36B-7D7C-483E-8547-AC6A66877E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325" y="150164"/>
            <a:ext cx="1214703" cy="325076"/>
          </a:xfrm>
          <a:prstGeom prst="rect">
            <a:avLst/>
          </a:prstGeom>
        </p:spPr>
      </p:pic>
      <p:sp>
        <p:nvSpPr>
          <p:cNvPr id="17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8088525" y="-872968"/>
            <a:ext cx="4103475" cy="773576"/>
          </a:xfrm>
        </p:spPr>
        <p:txBody>
          <a:bodyPr/>
          <a:lstStyle>
            <a:lvl1pPr>
              <a:defRPr sz="1000"/>
            </a:lvl1pPr>
          </a:lstStyle>
          <a:p>
            <a:r>
              <a:rPr lang="en-AU" dirty="0"/>
              <a:t>Main colours used in this template:</a:t>
            </a:r>
            <a:br>
              <a:rPr lang="en-AU" dirty="0"/>
            </a:br>
            <a:endParaRPr lang="en-AU" dirty="0"/>
          </a:p>
          <a:p>
            <a:r>
              <a:rPr lang="en-AU" dirty="0"/>
              <a:t>Additional colours available for use:</a:t>
            </a:r>
          </a:p>
          <a:p>
            <a:endParaRPr lang="en-AU" dirty="0"/>
          </a:p>
        </p:txBody>
      </p:sp>
      <p:sp>
        <p:nvSpPr>
          <p:cNvPr id="18" name="Rectangle 17"/>
          <p:cNvSpPr/>
          <p:nvPr/>
        </p:nvSpPr>
        <p:spPr>
          <a:xfrm>
            <a:off x="11514665" y="-882773"/>
            <a:ext cx="216019" cy="2160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  <p:sp>
        <p:nvSpPr>
          <p:cNvPr id="19" name="Rectangle 18"/>
          <p:cNvSpPr/>
          <p:nvPr/>
        </p:nvSpPr>
        <p:spPr>
          <a:xfrm>
            <a:off x="10267287" y="-869161"/>
            <a:ext cx="216019" cy="21601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870BA0E-BFB4-44DC-872F-D70802D8529D}"/>
              </a:ext>
            </a:extLst>
          </p:cNvPr>
          <p:cNvSpPr/>
          <p:nvPr/>
        </p:nvSpPr>
        <p:spPr>
          <a:xfrm>
            <a:off x="10272487" y="-470040"/>
            <a:ext cx="216019" cy="216019"/>
          </a:xfrm>
          <a:prstGeom prst="rect">
            <a:avLst/>
          </a:prstGeom>
          <a:solidFill>
            <a:srgbClr val="962A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2C74938-E0C5-4560-B745-EC5DCD206B11}"/>
              </a:ext>
            </a:extLst>
          </p:cNvPr>
          <p:cNvSpPr/>
          <p:nvPr/>
        </p:nvSpPr>
        <p:spPr>
          <a:xfrm>
            <a:off x="11215921" y="-874855"/>
            <a:ext cx="216019" cy="2160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sz="12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4CBE92E-5CB9-4532-8C99-C47467B11C3B}"/>
              </a:ext>
            </a:extLst>
          </p:cNvPr>
          <p:cNvSpPr/>
          <p:nvPr/>
        </p:nvSpPr>
        <p:spPr>
          <a:xfrm>
            <a:off x="10595220" y="-872968"/>
            <a:ext cx="216019" cy="21601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sz="1200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017E828-7804-48E7-9A39-435110367FCC}"/>
              </a:ext>
            </a:extLst>
          </p:cNvPr>
          <p:cNvSpPr/>
          <p:nvPr/>
        </p:nvSpPr>
        <p:spPr>
          <a:xfrm>
            <a:off x="10923151" y="-872968"/>
            <a:ext cx="216019" cy="21982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sz="1200" dirty="0">
              <a:solidFill>
                <a:schemeClr val="bg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61A97F6-AE2F-4322-9C0E-D3B200A0B752}"/>
              </a:ext>
            </a:extLst>
          </p:cNvPr>
          <p:cNvSpPr/>
          <p:nvPr/>
        </p:nvSpPr>
        <p:spPr>
          <a:xfrm>
            <a:off x="10595220" y="-460234"/>
            <a:ext cx="216019" cy="216019"/>
          </a:xfrm>
          <a:prstGeom prst="rect">
            <a:avLst/>
          </a:prstGeom>
          <a:solidFill>
            <a:srgbClr val="D7D1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85EFE97-9462-4F2D-A34C-7D17437FEC23}"/>
              </a:ext>
            </a:extLst>
          </p:cNvPr>
          <p:cNvSpPr/>
          <p:nvPr/>
        </p:nvSpPr>
        <p:spPr>
          <a:xfrm>
            <a:off x="10925574" y="-460233"/>
            <a:ext cx="216019" cy="216019"/>
          </a:xfrm>
          <a:prstGeom prst="rect">
            <a:avLst/>
          </a:prstGeom>
          <a:solidFill>
            <a:srgbClr val="9994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0B83640-4F77-44B5-ADD7-B7EDF2AEB256}"/>
              </a:ext>
            </a:extLst>
          </p:cNvPr>
          <p:cNvSpPr/>
          <p:nvPr/>
        </p:nvSpPr>
        <p:spPr>
          <a:xfrm>
            <a:off x="11215920" y="-460234"/>
            <a:ext cx="216019" cy="216019"/>
          </a:xfrm>
          <a:prstGeom prst="rect">
            <a:avLst/>
          </a:prstGeom>
          <a:solidFill>
            <a:srgbClr val="C8AE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C96EF5D-9D83-4188-AA57-24F9EC633F19}"/>
              </a:ext>
            </a:extLst>
          </p:cNvPr>
          <p:cNvSpPr/>
          <p:nvPr/>
        </p:nvSpPr>
        <p:spPr>
          <a:xfrm>
            <a:off x="11506267" y="-470040"/>
            <a:ext cx="216019" cy="216019"/>
          </a:xfrm>
          <a:prstGeom prst="rect">
            <a:avLst/>
          </a:prstGeom>
          <a:solidFill>
            <a:srgbClr val="FBB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</p:spTree>
    <p:extLst>
      <p:ext uri="{BB962C8B-B14F-4D97-AF65-F5344CB8AC3E}">
        <p14:creationId xmlns:p14="http://schemas.microsoft.com/office/powerpoint/2010/main" val="293199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3"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1143405"/>
            <a:ext cx="10728647" cy="1296144"/>
          </a:xfrm>
        </p:spPr>
        <p:txBody>
          <a:bodyPr anchor="b">
            <a:noAutofit/>
          </a:bodyPr>
          <a:lstStyle>
            <a:lvl1pPr>
              <a:lnSpc>
                <a:spcPts val="5040"/>
              </a:lnSpc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[Title]</a:t>
            </a:r>
            <a:endParaRPr lang="en-A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95306" y="2553954"/>
            <a:ext cx="10737592" cy="2675249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0" indent="0">
              <a:lnSpc>
                <a:spcPts val="3240"/>
              </a:lnSpc>
              <a:buNone/>
              <a:defRPr sz="27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[Subtitle]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9933EA7-FE92-4C6D-8733-61E671888999}"/>
              </a:ext>
            </a:extLst>
          </p:cNvPr>
          <p:cNvSpPr/>
          <p:nvPr/>
        </p:nvSpPr>
        <p:spPr bwMode="ltGray">
          <a:xfrm>
            <a:off x="2" y="0"/>
            <a:ext cx="12191999" cy="92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DADB43-ED09-48C5-A41D-5E4BDF72C85E}"/>
              </a:ext>
            </a:extLst>
          </p:cNvPr>
          <p:cNvSpPr txBox="1"/>
          <p:nvPr/>
        </p:nvSpPr>
        <p:spPr>
          <a:xfrm>
            <a:off x="1" y="-1586050"/>
            <a:ext cx="12191999" cy="1384995"/>
          </a:xfrm>
          <a:prstGeom prst="rect">
            <a:avLst/>
          </a:prstGeom>
          <a:solidFill>
            <a:schemeClr val="accent1"/>
          </a:solidFill>
        </p:spPr>
        <p:txBody>
          <a:bodyPr wrap="square" numCol="2" rtlCol="0">
            <a:spAutoFit/>
          </a:bodyPr>
          <a:lstStyle/>
          <a:p>
            <a:r>
              <a:rPr lang="en-AU" sz="1400" dirty="0">
                <a:solidFill>
                  <a:schemeClr val="bg1"/>
                </a:solidFill>
              </a:rPr>
              <a:t>For this slide design, you can choose your own image </a:t>
            </a:r>
            <a:br>
              <a:rPr lang="en-AU" sz="1400" dirty="0">
                <a:solidFill>
                  <a:schemeClr val="bg1"/>
                </a:solidFill>
              </a:rPr>
            </a:br>
            <a:r>
              <a:rPr lang="en-AU" sz="1400" dirty="0">
                <a:solidFill>
                  <a:schemeClr val="bg1"/>
                </a:solidFill>
              </a:rPr>
              <a:t>by right-clicking somewhere on the slide, not in a content placeholder.</a:t>
            </a:r>
          </a:p>
          <a:p>
            <a:r>
              <a:rPr lang="en-US" sz="1400" dirty="0">
                <a:solidFill>
                  <a:schemeClr val="bg1"/>
                </a:solidFill>
              </a:rPr>
              <a:t>‘Format Background</a:t>
            </a:r>
          </a:p>
          <a:p>
            <a:r>
              <a:rPr lang="en-US" sz="1400" dirty="0">
                <a:solidFill>
                  <a:schemeClr val="bg1"/>
                </a:solidFill>
              </a:rPr>
              <a:t>Under the ‘Fill’ menu, ‘Picture’ is already selected</a:t>
            </a:r>
          </a:p>
          <a:p>
            <a:r>
              <a:rPr lang="en-US" sz="1400" dirty="0">
                <a:solidFill>
                  <a:schemeClr val="bg1"/>
                </a:solidFill>
              </a:rPr>
              <a:t>Go to the ‘File’ button and select another image</a:t>
            </a:r>
          </a:p>
          <a:p>
            <a:r>
              <a:rPr lang="en-US" sz="1400" dirty="0">
                <a:solidFill>
                  <a:schemeClr val="bg1"/>
                </a:solidFill>
              </a:rPr>
              <a:t>Change text </a:t>
            </a:r>
            <a:r>
              <a:rPr lang="en-US" sz="1400" dirty="0" err="1">
                <a:solidFill>
                  <a:schemeClr val="bg1"/>
                </a:solidFill>
              </a:rPr>
              <a:t>colour</a:t>
            </a:r>
            <a:r>
              <a:rPr lang="en-US" sz="1400" dirty="0">
                <a:solidFill>
                  <a:schemeClr val="bg1"/>
                </a:solidFill>
              </a:rPr>
              <a:t> as necessary to suit the image</a:t>
            </a:r>
          </a:p>
          <a:p>
            <a:r>
              <a:rPr lang="en-US" sz="1400" dirty="0">
                <a:solidFill>
                  <a:schemeClr val="bg1"/>
                </a:solidFill>
              </a:rPr>
              <a:t>Fill pictures to use in your PowerPoint presentation can be found on the intranet. </a:t>
            </a:r>
            <a:br>
              <a:rPr lang="en-US" sz="1400" dirty="0">
                <a:solidFill>
                  <a:schemeClr val="bg1"/>
                </a:solidFill>
              </a:rPr>
            </a:br>
            <a:r>
              <a:rPr lang="en-US" sz="1400" b="1" u="sng" dirty="0">
                <a:solidFill>
                  <a:schemeClr val="bg1"/>
                </a:solidFill>
              </a:rPr>
              <a:t>Note:</a:t>
            </a:r>
            <a:r>
              <a:rPr lang="en-US" sz="1400" b="1" u="sng" baseline="0" dirty="0">
                <a:solidFill>
                  <a:schemeClr val="bg1"/>
                </a:solidFill>
              </a:rPr>
              <a:t> </a:t>
            </a:r>
            <a:r>
              <a:rPr lang="en-US" sz="1400" baseline="0" dirty="0">
                <a:solidFill>
                  <a:schemeClr val="bg1"/>
                </a:solidFill>
              </a:rPr>
              <a:t>If you are using a Hi-Res image (large file size) it will make your PowerPoint presentation file larger and may impede it from being sent through email. </a:t>
            </a:r>
            <a:endParaRPr lang="en-AU" sz="1400" dirty="0">
              <a:solidFill>
                <a:schemeClr val="bg1"/>
              </a:solidFill>
            </a:endParaRPr>
          </a:p>
        </p:txBody>
      </p:sp>
      <p:sp>
        <p:nvSpPr>
          <p:cNvPr id="11" name="Right Triangle 3">
            <a:extLst>
              <a:ext uri="{FF2B5EF4-FFF2-40B4-BE49-F238E27FC236}">
                <a16:creationId xmlns:a16="http://schemas.microsoft.com/office/drawing/2014/main" id="{5A5C0481-15B5-4619-B80D-C8C9ABD7F904}"/>
              </a:ext>
            </a:extLst>
          </p:cNvPr>
          <p:cNvSpPr/>
          <p:nvPr/>
        </p:nvSpPr>
        <p:spPr bwMode="invGray">
          <a:xfrm>
            <a:off x="0" y="4076700"/>
            <a:ext cx="2555875" cy="2781300"/>
          </a:xfrm>
          <a:custGeom>
            <a:avLst/>
            <a:gdLst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5875" h="2781300">
                <a:moveTo>
                  <a:pt x="0" y="2781300"/>
                </a:moveTo>
                <a:lnTo>
                  <a:pt x="0" y="0"/>
                </a:lnTo>
                <a:cubicBezTo>
                  <a:pt x="158687" y="1674158"/>
                  <a:pt x="1584388" y="2511611"/>
                  <a:pt x="2555875" y="2781300"/>
                </a:cubicBezTo>
                <a:lnTo>
                  <a:pt x="0" y="27813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sp>
        <p:nvSpPr>
          <p:cNvPr id="9" name="Graphic 1">
            <a:extLst>
              <a:ext uri="{FF2B5EF4-FFF2-40B4-BE49-F238E27FC236}">
                <a16:creationId xmlns:a16="http://schemas.microsoft.com/office/drawing/2014/main" id="{84EF10FC-E046-43D3-9897-04BE4FF5A176}"/>
              </a:ext>
            </a:extLst>
          </p:cNvPr>
          <p:cNvSpPr/>
          <p:nvPr/>
        </p:nvSpPr>
        <p:spPr bwMode="invGray">
          <a:xfrm>
            <a:off x="9912424" y="5571759"/>
            <a:ext cx="2279576" cy="1286241"/>
          </a:xfrm>
          <a:custGeom>
            <a:avLst/>
            <a:gdLst>
              <a:gd name="connsiteX0" fmla="*/ 1704499 w 1704975"/>
              <a:gd name="connsiteY0" fmla="*/ 961382 h 962025"/>
              <a:gd name="connsiteX1" fmla="*/ 1172051 w 1704975"/>
              <a:gd name="connsiteY1" fmla="*/ 803267 h 962025"/>
              <a:gd name="connsiteX2" fmla="*/ 589121 w 1704975"/>
              <a:gd name="connsiteY2" fmla="*/ 611815 h 962025"/>
              <a:gd name="connsiteX3" fmla="*/ 7144 w 1704975"/>
              <a:gd name="connsiteY3" fmla="*/ 768977 h 962025"/>
              <a:gd name="connsiteX4" fmla="*/ 764381 w 1704975"/>
              <a:gd name="connsiteY4" fmla="*/ 128897 h 962025"/>
              <a:gd name="connsiteX5" fmla="*/ 1614011 w 1704975"/>
              <a:gd name="connsiteY5" fmla="*/ 72700 h 962025"/>
              <a:gd name="connsiteX6" fmla="*/ 1705451 w 1704975"/>
              <a:gd name="connsiteY6" fmla="*/ 104132 h 962025"/>
              <a:gd name="connsiteX7" fmla="*/ 1704499 w 1704975"/>
              <a:gd name="connsiteY7" fmla="*/ 961382 h 962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04975" h="962025">
                <a:moveTo>
                  <a:pt x="1704499" y="961382"/>
                </a:moveTo>
                <a:cubicBezTo>
                  <a:pt x="1523524" y="935665"/>
                  <a:pt x="1348264" y="859465"/>
                  <a:pt x="1172051" y="803267"/>
                </a:cubicBezTo>
                <a:cubicBezTo>
                  <a:pt x="976789" y="741355"/>
                  <a:pt x="788194" y="654677"/>
                  <a:pt x="589121" y="611815"/>
                </a:cubicBezTo>
                <a:cubicBezTo>
                  <a:pt x="301466" y="550855"/>
                  <a:pt x="224314" y="585145"/>
                  <a:pt x="7144" y="768977"/>
                </a:cubicBezTo>
                <a:cubicBezTo>
                  <a:pt x="50006" y="717542"/>
                  <a:pt x="525304" y="253675"/>
                  <a:pt x="764381" y="128897"/>
                </a:cubicBezTo>
                <a:cubicBezTo>
                  <a:pt x="1040606" y="-14930"/>
                  <a:pt x="1321594" y="-28265"/>
                  <a:pt x="1614011" y="72700"/>
                </a:cubicBezTo>
                <a:cubicBezTo>
                  <a:pt x="1644491" y="83177"/>
                  <a:pt x="1674971" y="93655"/>
                  <a:pt x="1705451" y="104132"/>
                </a:cubicBezTo>
                <a:lnTo>
                  <a:pt x="1704499" y="961382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AU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4A50E81-A697-4D2A-9C73-3BBE321DFC0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42155"/>
          <a:stretch/>
        </p:blipFill>
        <p:spPr>
          <a:xfrm>
            <a:off x="697760" y="227797"/>
            <a:ext cx="1768993" cy="46321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377" y="207966"/>
            <a:ext cx="1380194" cy="44994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6948" y="227797"/>
            <a:ext cx="1215665" cy="45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085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with Neutral 1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0BF09EC-4B00-4B1E-B06B-0D0F89DA05A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096003" y="1700213"/>
            <a:ext cx="5400672" cy="4608515"/>
          </a:xfrm>
          <a:prstGeom prst="rect">
            <a:avLst/>
          </a:prstGeom>
          <a:solidFill>
            <a:srgbClr val="D7D1CC"/>
          </a:solidFill>
        </p:spPr>
        <p:txBody>
          <a:bodyPr anchor="ctr">
            <a:normAutofit/>
          </a:bodyPr>
          <a:lstStyle>
            <a:lvl1pPr algn="ctr"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643BCE34-49B7-4BA0-8263-6432C37E47F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94800" y="1700213"/>
            <a:ext cx="5209113" cy="460851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AU" dirty="0"/>
            </a:lvl5pPr>
            <a:lvl6pPr>
              <a:defRPr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045A20B-3961-4824-8B5F-429563405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DA7A291-5EAC-486D-928E-F46ED8B55AD0}"/>
              </a:ext>
            </a:extLst>
          </p:cNvPr>
          <p:cNvSpPr/>
          <p:nvPr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E8DCA5-91C8-4DF9-B37E-735B2EA5D36B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>
          <a:xfrm>
            <a:off x="695326" y="6519171"/>
            <a:ext cx="3360109" cy="240219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BFFC83A9-C0D2-49A3-AC00-E1A4A64271B0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11208568" y="6519171"/>
            <a:ext cx="288032" cy="240219"/>
          </a:xfrm>
          <a:prstGeom prst="rect">
            <a:avLst/>
          </a:prstGeom>
        </p:spPr>
        <p:txBody>
          <a:bodyPr/>
          <a:lstStyle/>
          <a:p>
            <a:fld id="{514EBFC5-0BFE-466A-8AC3-64929AEF124F}" type="slidenum">
              <a:rPr lang="en-AU" smtClean="0"/>
              <a:t>‹#›</a:t>
            </a:fld>
            <a:endParaRPr lang="en-AU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871" y="156281"/>
            <a:ext cx="850257" cy="31895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506" y="120404"/>
            <a:ext cx="975500" cy="32094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CDEB36B-7D7C-483E-8547-AC6A66877E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325" y="150164"/>
            <a:ext cx="1214703" cy="325076"/>
          </a:xfrm>
          <a:prstGeom prst="rect">
            <a:avLst/>
          </a:prstGeom>
        </p:spPr>
      </p:pic>
      <p:sp>
        <p:nvSpPr>
          <p:cNvPr id="17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8088525" y="-872968"/>
            <a:ext cx="4103475" cy="773576"/>
          </a:xfrm>
        </p:spPr>
        <p:txBody>
          <a:bodyPr/>
          <a:lstStyle>
            <a:lvl1pPr>
              <a:defRPr sz="1000"/>
            </a:lvl1pPr>
          </a:lstStyle>
          <a:p>
            <a:r>
              <a:rPr lang="en-AU" dirty="0"/>
              <a:t>Main colours used in this template:</a:t>
            </a:r>
            <a:br>
              <a:rPr lang="en-AU" dirty="0"/>
            </a:br>
            <a:endParaRPr lang="en-AU" dirty="0"/>
          </a:p>
          <a:p>
            <a:r>
              <a:rPr lang="en-AU" dirty="0"/>
              <a:t>Additional colours available for use:</a:t>
            </a:r>
          </a:p>
          <a:p>
            <a:endParaRPr lang="en-AU" dirty="0"/>
          </a:p>
        </p:txBody>
      </p:sp>
      <p:sp>
        <p:nvSpPr>
          <p:cNvPr id="18" name="Rectangle 17"/>
          <p:cNvSpPr/>
          <p:nvPr/>
        </p:nvSpPr>
        <p:spPr>
          <a:xfrm>
            <a:off x="11514665" y="-882773"/>
            <a:ext cx="216019" cy="2160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  <p:sp>
        <p:nvSpPr>
          <p:cNvPr id="19" name="Rectangle 18"/>
          <p:cNvSpPr/>
          <p:nvPr/>
        </p:nvSpPr>
        <p:spPr>
          <a:xfrm>
            <a:off x="10267287" y="-869161"/>
            <a:ext cx="216019" cy="21601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870BA0E-BFB4-44DC-872F-D70802D8529D}"/>
              </a:ext>
            </a:extLst>
          </p:cNvPr>
          <p:cNvSpPr/>
          <p:nvPr/>
        </p:nvSpPr>
        <p:spPr>
          <a:xfrm>
            <a:off x="10272487" y="-470040"/>
            <a:ext cx="216019" cy="216019"/>
          </a:xfrm>
          <a:prstGeom prst="rect">
            <a:avLst/>
          </a:prstGeom>
          <a:solidFill>
            <a:srgbClr val="962A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2C74938-E0C5-4560-B745-EC5DCD206B11}"/>
              </a:ext>
            </a:extLst>
          </p:cNvPr>
          <p:cNvSpPr/>
          <p:nvPr/>
        </p:nvSpPr>
        <p:spPr>
          <a:xfrm>
            <a:off x="11215921" y="-874855"/>
            <a:ext cx="216019" cy="2160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sz="12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4CBE92E-5CB9-4532-8C99-C47467B11C3B}"/>
              </a:ext>
            </a:extLst>
          </p:cNvPr>
          <p:cNvSpPr/>
          <p:nvPr/>
        </p:nvSpPr>
        <p:spPr>
          <a:xfrm>
            <a:off x="10595220" y="-872968"/>
            <a:ext cx="216019" cy="21601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sz="1200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017E828-7804-48E7-9A39-435110367FCC}"/>
              </a:ext>
            </a:extLst>
          </p:cNvPr>
          <p:cNvSpPr/>
          <p:nvPr/>
        </p:nvSpPr>
        <p:spPr>
          <a:xfrm>
            <a:off x="10923151" y="-872968"/>
            <a:ext cx="216019" cy="21982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sz="1200" dirty="0">
              <a:solidFill>
                <a:schemeClr val="bg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61A97F6-AE2F-4322-9C0E-D3B200A0B752}"/>
              </a:ext>
            </a:extLst>
          </p:cNvPr>
          <p:cNvSpPr/>
          <p:nvPr/>
        </p:nvSpPr>
        <p:spPr>
          <a:xfrm>
            <a:off x="10595220" y="-460234"/>
            <a:ext cx="216019" cy="216019"/>
          </a:xfrm>
          <a:prstGeom prst="rect">
            <a:avLst/>
          </a:prstGeom>
          <a:solidFill>
            <a:srgbClr val="D7D1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85EFE97-9462-4F2D-A34C-7D17437FEC23}"/>
              </a:ext>
            </a:extLst>
          </p:cNvPr>
          <p:cNvSpPr/>
          <p:nvPr/>
        </p:nvSpPr>
        <p:spPr>
          <a:xfrm>
            <a:off x="10925574" y="-460233"/>
            <a:ext cx="216019" cy="216019"/>
          </a:xfrm>
          <a:prstGeom prst="rect">
            <a:avLst/>
          </a:prstGeom>
          <a:solidFill>
            <a:srgbClr val="9994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0B83640-4F77-44B5-ADD7-B7EDF2AEB256}"/>
              </a:ext>
            </a:extLst>
          </p:cNvPr>
          <p:cNvSpPr/>
          <p:nvPr/>
        </p:nvSpPr>
        <p:spPr>
          <a:xfrm>
            <a:off x="11215920" y="-460234"/>
            <a:ext cx="216019" cy="216019"/>
          </a:xfrm>
          <a:prstGeom prst="rect">
            <a:avLst/>
          </a:prstGeom>
          <a:solidFill>
            <a:srgbClr val="C8AE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C96EF5D-9D83-4188-AA57-24F9EC633F19}"/>
              </a:ext>
            </a:extLst>
          </p:cNvPr>
          <p:cNvSpPr/>
          <p:nvPr/>
        </p:nvSpPr>
        <p:spPr>
          <a:xfrm>
            <a:off x="11506267" y="-470040"/>
            <a:ext cx="216019" cy="216019"/>
          </a:xfrm>
          <a:prstGeom prst="rect">
            <a:avLst/>
          </a:prstGeom>
          <a:solidFill>
            <a:srgbClr val="FBB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</p:spTree>
    <p:extLst>
      <p:ext uri="{BB962C8B-B14F-4D97-AF65-F5344CB8AC3E}">
        <p14:creationId xmlns:p14="http://schemas.microsoft.com/office/powerpoint/2010/main" val="2383587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with Neutral 2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0BF09EC-4B00-4B1E-B06B-0D0F89DA05A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096002" y="1700213"/>
            <a:ext cx="5400673" cy="4608512"/>
          </a:xfrm>
          <a:prstGeom prst="rect">
            <a:avLst/>
          </a:prstGeom>
          <a:solidFill>
            <a:srgbClr val="999490"/>
          </a:solidFill>
        </p:spPr>
        <p:txBody>
          <a:bodyPr anchor="ctr">
            <a:normAutofit/>
          </a:bodyPr>
          <a:lstStyle>
            <a:lvl1pPr algn="ctr"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00D8A284-12F0-43E7-820E-1E72AC40E17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94800" y="1700212"/>
            <a:ext cx="5209113" cy="460851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AU" dirty="0"/>
            </a:lvl5pPr>
            <a:lvl6pPr>
              <a:defRPr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3255835-9B81-4FE6-A19A-BDEACE6D5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3000394-8C62-4535-AFCB-49065079CFAF}"/>
              </a:ext>
            </a:extLst>
          </p:cNvPr>
          <p:cNvSpPr/>
          <p:nvPr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DA6B27-3249-4E2E-BD52-822F0E96F786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>
          <a:xfrm>
            <a:off x="695326" y="6519171"/>
            <a:ext cx="3360109" cy="240219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28ACE60-DF21-472F-8FF6-A086BB2C1141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11208568" y="6519171"/>
            <a:ext cx="288032" cy="240219"/>
          </a:xfrm>
          <a:prstGeom prst="rect">
            <a:avLst/>
          </a:prstGeom>
        </p:spPr>
        <p:txBody>
          <a:bodyPr/>
          <a:lstStyle/>
          <a:p>
            <a:fld id="{514EBFC5-0BFE-466A-8AC3-64929AEF124F}" type="slidenum">
              <a:rPr lang="en-AU" smtClean="0"/>
              <a:t>‹#›</a:t>
            </a:fld>
            <a:endParaRPr lang="en-AU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871" y="156281"/>
            <a:ext cx="850257" cy="31895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506" y="120404"/>
            <a:ext cx="975500" cy="32094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CDEB36B-7D7C-483E-8547-AC6A66877E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325" y="150164"/>
            <a:ext cx="1214703" cy="325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191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Pullou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EA75515C-08B2-490C-B8D9-273E0B4B793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12127" y="1700213"/>
            <a:ext cx="3384548" cy="4615710"/>
          </a:xfrm>
          <a:prstGeom prst="rect">
            <a:avLst/>
          </a:prstGeom>
          <a:solidFill>
            <a:schemeClr val="accent1"/>
          </a:solidFill>
        </p:spPr>
        <p:txBody>
          <a:bodyPr lIns="180000" tIns="108000" rIns="180000" bIns="180000" anchor="t">
            <a:normAutofit/>
          </a:bodyPr>
          <a:lstStyle>
            <a:lvl1pPr marL="285750" indent="-285750" algn="l">
              <a:buClr>
                <a:schemeClr val="bg1"/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AU" dirty="0"/>
              <a:t>[Enter text – You can change the colour of this placeholder under the ‘Shape fill’ menu]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DA12390-A044-4D48-96A4-00A2D51D9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5A8D97C9-2BD4-40D2-8A9C-5D0FDC041E5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95328" y="1700213"/>
            <a:ext cx="3384548" cy="4615710"/>
          </a:xfrm>
          <a:prstGeom prst="rect">
            <a:avLst/>
          </a:prstGeom>
          <a:solidFill>
            <a:srgbClr val="962A8B"/>
          </a:solidFill>
        </p:spPr>
        <p:txBody>
          <a:bodyPr lIns="180000" tIns="108000" rIns="180000" bIns="180000" anchor="t">
            <a:normAutofit/>
          </a:bodyPr>
          <a:lstStyle>
            <a:lvl1pPr marL="285750" indent="-285750" algn="l">
              <a:buClr>
                <a:schemeClr val="bg1"/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AU" dirty="0"/>
              <a:t>[Enter text – You can change the colour of this placeholder under the ‘Shape fill’ menu]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2409A6CC-1C55-4870-8E22-205BA52568D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387255" y="1692905"/>
            <a:ext cx="3384548" cy="4615710"/>
          </a:xfrm>
          <a:prstGeom prst="rect">
            <a:avLst/>
          </a:prstGeom>
          <a:solidFill>
            <a:srgbClr val="999490"/>
          </a:solidFill>
        </p:spPr>
        <p:txBody>
          <a:bodyPr lIns="180000" tIns="108000" rIns="180000" bIns="180000" anchor="t">
            <a:normAutofit/>
          </a:bodyPr>
          <a:lstStyle>
            <a:lvl1pPr marL="285750" indent="-285750" algn="l">
              <a:buClr>
                <a:schemeClr val="bg1"/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AU" dirty="0"/>
              <a:t>[Enter text – You can change the colour of this placeholder under the ‘Shape fill’ menu]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E1AC039-02E7-49D5-B557-F29BDF128A9E}"/>
              </a:ext>
            </a:extLst>
          </p:cNvPr>
          <p:cNvSpPr/>
          <p:nvPr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B490FF1-595C-4C0F-8493-0452D9413FEC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>
          <a:xfrm>
            <a:off x="695326" y="6519171"/>
            <a:ext cx="3360109" cy="240219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91171E7-B6F7-4135-91FD-8404DE6A1A00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>
          <a:xfrm>
            <a:off x="11208568" y="6519171"/>
            <a:ext cx="288032" cy="240219"/>
          </a:xfrm>
          <a:prstGeom prst="rect">
            <a:avLst/>
          </a:prstGeom>
        </p:spPr>
        <p:txBody>
          <a:bodyPr/>
          <a:lstStyle/>
          <a:p>
            <a:fld id="{514EBFC5-0BFE-466A-8AC3-64929AEF124F}" type="slidenum">
              <a:rPr lang="en-AU" smtClean="0"/>
              <a:t>‹#›</a:t>
            </a:fld>
            <a:endParaRPr lang="en-AU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871" y="156281"/>
            <a:ext cx="850257" cy="31895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506" y="120404"/>
            <a:ext cx="975500" cy="32094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CDEB36B-7D7C-483E-8547-AC6A66877E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325" y="150164"/>
            <a:ext cx="1214703" cy="325076"/>
          </a:xfrm>
          <a:prstGeom prst="rect">
            <a:avLst/>
          </a:prstGeom>
        </p:spPr>
      </p:pic>
      <p:sp>
        <p:nvSpPr>
          <p:cNvPr id="19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8088525" y="-872968"/>
            <a:ext cx="4103475" cy="773576"/>
          </a:xfrm>
        </p:spPr>
        <p:txBody>
          <a:bodyPr/>
          <a:lstStyle>
            <a:lvl1pPr>
              <a:defRPr sz="1000"/>
            </a:lvl1pPr>
          </a:lstStyle>
          <a:p>
            <a:r>
              <a:rPr lang="en-AU" dirty="0"/>
              <a:t>Main colours used in this template:</a:t>
            </a:r>
            <a:br>
              <a:rPr lang="en-AU" dirty="0"/>
            </a:br>
            <a:endParaRPr lang="en-AU" dirty="0"/>
          </a:p>
          <a:p>
            <a:r>
              <a:rPr lang="en-AU" dirty="0"/>
              <a:t>Additional colours available for use:</a:t>
            </a:r>
          </a:p>
          <a:p>
            <a:endParaRPr lang="en-AU" dirty="0"/>
          </a:p>
        </p:txBody>
      </p:sp>
      <p:sp>
        <p:nvSpPr>
          <p:cNvPr id="20" name="Rectangle 19"/>
          <p:cNvSpPr/>
          <p:nvPr/>
        </p:nvSpPr>
        <p:spPr>
          <a:xfrm>
            <a:off x="11514665" y="-882773"/>
            <a:ext cx="216019" cy="2160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  <p:sp>
        <p:nvSpPr>
          <p:cNvPr id="21" name="Rectangle 20"/>
          <p:cNvSpPr/>
          <p:nvPr/>
        </p:nvSpPr>
        <p:spPr>
          <a:xfrm>
            <a:off x="10267287" y="-869161"/>
            <a:ext cx="216019" cy="21601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870BA0E-BFB4-44DC-872F-D70802D8529D}"/>
              </a:ext>
            </a:extLst>
          </p:cNvPr>
          <p:cNvSpPr/>
          <p:nvPr/>
        </p:nvSpPr>
        <p:spPr>
          <a:xfrm>
            <a:off x="10272487" y="-470040"/>
            <a:ext cx="216019" cy="216019"/>
          </a:xfrm>
          <a:prstGeom prst="rect">
            <a:avLst/>
          </a:prstGeom>
          <a:solidFill>
            <a:srgbClr val="962A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2C74938-E0C5-4560-B745-EC5DCD206B11}"/>
              </a:ext>
            </a:extLst>
          </p:cNvPr>
          <p:cNvSpPr/>
          <p:nvPr/>
        </p:nvSpPr>
        <p:spPr>
          <a:xfrm>
            <a:off x="11215921" y="-874855"/>
            <a:ext cx="216019" cy="2160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sz="12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4CBE92E-5CB9-4532-8C99-C47467B11C3B}"/>
              </a:ext>
            </a:extLst>
          </p:cNvPr>
          <p:cNvSpPr/>
          <p:nvPr/>
        </p:nvSpPr>
        <p:spPr>
          <a:xfrm>
            <a:off x="10595220" y="-872968"/>
            <a:ext cx="216019" cy="21601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sz="1200" dirty="0">
              <a:solidFill>
                <a:schemeClr val="bg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017E828-7804-48E7-9A39-435110367FCC}"/>
              </a:ext>
            </a:extLst>
          </p:cNvPr>
          <p:cNvSpPr/>
          <p:nvPr/>
        </p:nvSpPr>
        <p:spPr>
          <a:xfrm>
            <a:off x="10923151" y="-872968"/>
            <a:ext cx="216019" cy="21982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sz="1200" dirty="0">
              <a:solidFill>
                <a:schemeClr val="bg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61A97F6-AE2F-4322-9C0E-D3B200A0B752}"/>
              </a:ext>
            </a:extLst>
          </p:cNvPr>
          <p:cNvSpPr/>
          <p:nvPr/>
        </p:nvSpPr>
        <p:spPr>
          <a:xfrm>
            <a:off x="10595220" y="-460234"/>
            <a:ext cx="216019" cy="216019"/>
          </a:xfrm>
          <a:prstGeom prst="rect">
            <a:avLst/>
          </a:prstGeom>
          <a:solidFill>
            <a:srgbClr val="D7D1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85EFE97-9462-4F2D-A34C-7D17437FEC23}"/>
              </a:ext>
            </a:extLst>
          </p:cNvPr>
          <p:cNvSpPr/>
          <p:nvPr/>
        </p:nvSpPr>
        <p:spPr>
          <a:xfrm>
            <a:off x="10925574" y="-460233"/>
            <a:ext cx="216019" cy="216019"/>
          </a:xfrm>
          <a:prstGeom prst="rect">
            <a:avLst/>
          </a:prstGeom>
          <a:solidFill>
            <a:srgbClr val="9994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0B83640-4F77-44B5-ADD7-B7EDF2AEB256}"/>
              </a:ext>
            </a:extLst>
          </p:cNvPr>
          <p:cNvSpPr/>
          <p:nvPr/>
        </p:nvSpPr>
        <p:spPr>
          <a:xfrm>
            <a:off x="11215920" y="-460234"/>
            <a:ext cx="216019" cy="216019"/>
          </a:xfrm>
          <a:prstGeom prst="rect">
            <a:avLst/>
          </a:prstGeom>
          <a:solidFill>
            <a:srgbClr val="C8AE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C96EF5D-9D83-4188-AA57-24F9EC633F19}"/>
              </a:ext>
            </a:extLst>
          </p:cNvPr>
          <p:cNvSpPr/>
          <p:nvPr/>
        </p:nvSpPr>
        <p:spPr>
          <a:xfrm>
            <a:off x="11506267" y="-470040"/>
            <a:ext cx="216019" cy="216019"/>
          </a:xfrm>
          <a:prstGeom prst="rect">
            <a:avLst/>
          </a:prstGeom>
          <a:solidFill>
            <a:srgbClr val="FBB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</p:spTree>
    <p:extLst>
      <p:ext uri="{BB962C8B-B14F-4D97-AF65-F5344CB8AC3E}">
        <p14:creationId xmlns:p14="http://schemas.microsoft.com/office/powerpoint/2010/main" val="4055006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lti-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06D0029-C709-49E4-ADBE-DE71FBF91E19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94800" y="3593712"/>
            <a:ext cx="5198533" cy="2715015"/>
          </a:xfrm>
          <a:prstGeom prst="rect">
            <a:avLst/>
          </a:prstGeom>
        </p:spPr>
        <p:txBody>
          <a:bodyPr/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 smtClean="0"/>
            </a:lvl5pPr>
            <a:lvl6pPr>
              <a:defRPr lang="en-AU" dirty="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842AA681-0A5C-4843-AFF7-8900ED2A6D68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288618" y="2024810"/>
            <a:ext cx="5198400" cy="242789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AU" dirty="0"/>
          </a:p>
        </p:txBody>
      </p:sp>
      <p:sp>
        <p:nvSpPr>
          <p:cNvPr id="16" name="Content Placeholder 11">
            <a:extLst>
              <a:ext uri="{FF2B5EF4-FFF2-40B4-BE49-F238E27FC236}">
                <a16:creationId xmlns:a16="http://schemas.microsoft.com/office/drawing/2014/main" id="{C1A5F930-F83B-4616-AC17-D7231CE87421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288619" y="4602158"/>
            <a:ext cx="5198533" cy="1700191"/>
          </a:xfrm>
          <a:prstGeom prst="rect">
            <a:avLst/>
          </a:prstGeom>
        </p:spPr>
        <p:txBody>
          <a:bodyPr/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AU" dirty="0"/>
            </a:lvl5pPr>
            <a:lvl6pPr>
              <a:defRPr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ABFF14A-9BDE-42F0-AA14-E13CCFE3E4F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94800" y="1700808"/>
            <a:ext cx="5198532" cy="17434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47FC4A52-417F-4863-97DD-E656EA43AC92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288619" y="1700809"/>
            <a:ext cx="5198533" cy="324000"/>
          </a:xfrm>
          <a:prstGeom prst="rect">
            <a:avLst/>
          </a:prstGeom>
        </p:spPr>
        <p:txBody>
          <a:bodyPr>
            <a:normAutofit/>
          </a:bodyPr>
          <a:lstStyle>
            <a:lvl5pPr>
              <a:defRPr lang="en-AU" sz="2000" b="1" dirty="0"/>
            </a:lvl5pPr>
          </a:lstStyle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A696586-6988-4D6B-BE2D-2C0EDF447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B3B4A2E-6294-4DC9-8779-3231A7E9B5C2}"/>
              </a:ext>
            </a:extLst>
          </p:cNvPr>
          <p:cNvSpPr/>
          <p:nvPr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C400A7-6A57-42A4-9CC7-26ED632D030D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695326" y="6519171"/>
            <a:ext cx="3360109" cy="240219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D824B6-391C-442D-8A27-0B268DB3667B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>
          <a:xfrm>
            <a:off x="11208568" y="6519171"/>
            <a:ext cx="288032" cy="240219"/>
          </a:xfrm>
          <a:prstGeom prst="rect">
            <a:avLst/>
          </a:prstGeom>
        </p:spPr>
        <p:txBody>
          <a:bodyPr/>
          <a:lstStyle/>
          <a:p>
            <a:fld id="{514EBFC5-0BFE-466A-8AC3-64929AEF124F}" type="slidenum">
              <a:rPr lang="en-AU" smtClean="0"/>
              <a:t>‹#›</a:t>
            </a:fld>
            <a:endParaRPr lang="en-AU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871" y="156281"/>
            <a:ext cx="850257" cy="31895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506" y="120404"/>
            <a:ext cx="975500" cy="32094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BCDEB36B-7D7C-483E-8547-AC6A66877E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325" y="150164"/>
            <a:ext cx="1214703" cy="325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922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lti-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1680838C-6DDD-4367-8C7B-8D49AA3A036A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286500" y="2677684"/>
            <a:ext cx="5219998" cy="161541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AU" dirty="0"/>
              <a:t> </a:t>
            </a:r>
          </a:p>
        </p:txBody>
      </p:sp>
      <p:sp>
        <p:nvSpPr>
          <p:cNvPr id="20" name="Content Placeholder 18">
            <a:extLst>
              <a:ext uri="{FF2B5EF4-FFF2-40B4-BE49-F238E27FC236}">
                <a16:creationId xmlns:a16="http://schemas.microsoft.com/office/drawing/2014/main" id="{8C9CC71C-D628-4B8C-8AB1-D318B0D686CF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6286500" y="4694142"/>
            <a:ext cx="5219996" cy="161517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  <a:endParaRPr lang="en-AU" dirty="0"/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47EF0A71-527C-4177-BD73-0A32F4F3B7C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286500" y="2279659"/>
            <a:ext cx="5222136" cy="324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1200" b="1">
                <a:solidFill>
                  <a:schemeClr val="accent1"/>
                </a:solidFill>
              </a:defRPr>
            </a:lvl1pPr>
            <a:lvl6pPr>
              <a:defRPr b="0"/>
            </a:lvl6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FFFB469D-AB37-445A-8C5C-9EDAC47CC60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286500" y="4401144"/>
            <a:ext cx="5222136" cy="324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1200" b="1">
                <a:solidFill>
                  <a:schemeClr val="accent1"/>
                </a:solidFill>
              </a:defRPr>
            </a:lvl1pPr>
            <a:lvl6pPr>
              <a:defRPr b="0"/>
            </a:lvl6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92F6810-4203-426A-BA3F-12E853FD972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94800" y="2279196"/>
            <a:ext cx="5183717" cy="2013899"/>
          </a:xfrm>
        </p:spPr>
        <p:txBody>
          <a:bodyPr/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AU" dirty="0"/>
            </a:lvl5pPr>
            <a:lvl6pPr>
              <a:defRPr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21" name="Text Placeholder 8">
            <a:extLst>
              <a:ext uri="{FF2B5EF4-FFF2-40B4-BE49-F238E27FC236}">
                <a16:creationId xmlns:a16="http://schemas.microsoft.com/office/drawing/2014/main" id="{5608E6E7-0CC5-4C1B-8095-7EA4A3FE80AB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94800" y="4401144"/>
            <a:ext cx="5183717" cy="1908176"/>
          </a:xfrm>
        </p:spPr>
        <p:txBody>
          <a:bodyPr/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AU" dirty="0"/>
            </a:lvl5pPr>
            <a:lvl6pPr>
              <a:defRPr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6AE219F9-19D4-45A2-9D79-6847ED38E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01F3FBD-B2FA-4ECC-94B3-AE0A46E7AD40}"/>
              </a:ext>
            </a:extLst>
          </p:cNvPr>
          <p:cNvSpPr/>
          <p:nvPr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59483DB6-35E8-41E9-930B-445C4EFE7A7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95325" y="1700808"/>
            <a:ext cx="10801350" cy="504825"/>
          </a:xfrm>
        </p:spPr>
        <p:txBody>
          <a:bodyPr>
            <a:normAutofit/>
          </a:bodyPr>
          <a:lstStyle>
            <a:lvl1pPr>
              <a:defRPr sz="2000" b="1">
                <a:solidFill>
                  <a:schemeClr val="accent1"/>
                </a:solidFill>
              </a:defRPr>
            </a:lvl1pPr>
            <a:lvl2pPr marL="612" indent="0">
              <a:buNone/>
              <a:defRPr/>
            </a:lvl2pPr>
          </a:lstStyle>
          <a:p>
            <a:pPr lvl="0"/>
            <a:r>
              <a:rPr lang="en-US" dirty="0"/>
              <a:t>[Subtitle]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0807C1-4AC5-41D4-9F66-2FFE2C9FCBEE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>
          <a:xfrm>
            <a:off x="695326" y="6519171"/>
            <a:ext cx="3360109" cy="240219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B1CA24C-277F-4699-AACD-0CE7FA333A21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>
          <a:xfrm>
            <a:off x="11208568" y="6519171"/>
            <a:ext cx="288032" cy="240219"/>
          </a:xfrm>
          <a:prstGeom prst="rect">
            <a:avLst/>
          </a:prstGeom>
        </p:spPr>
        <p:txBody>
          <a:bodyPr/>
          <a:lstStyle/>
          <a:p>
            <a:fld id="{514EBFC5-0BFE-466A-8AC3-64929AEF124F}" type="slidenum">
              <a:rPr lang="en-AU" smtClean="0"/>
              <a:t>‹#›</a:t>
            </a:fld>
            <a:endParaRPr lang="en-AU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871" y="156281"/>
            <a:ext cx="850257" cy="318959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506" y="120404"/>
            <a:ext cx="975500" cy="320940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CDEB36B-7D7C-483E-8547-AC6A66877E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325" y="150164"/>
            <a:ext cx="1214703" cy="325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245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9EE8B-9737-4CD0-834C-9321616FE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47FA311-E5C8-49FB-A70D-B5D69EF896F4}"/>
              </a:ext>
            </a:extLst>
          </p:cNvPr>
          <p:cNvSpPr/>
          <p:nvPr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07EFFC-A8F6-46B6-82DB-6FB3399678B7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695326" y="6519171"/>
            <a:ext cx="3360109" cy="240219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1037509-88E8-46BB-B6E5-FC65A58ADE6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1208568" y="6519171"/>
            <a:ext cx="288032" cy="240219"/>
          </a:xfrm>
          <a:prstGeom prst="rect">
            <a:avLst/>
          </a:prstGeom>
        </p:spPr>
        <p:txBody>
          <a:bodyPr/>
          <a:lstStyle/>
          <a:p>
            <a:fld id="{514EBFC5-0BFE-466A-8AC3-64929AEF124F}" type="slidenum">
              <a:rPr lang="en-AU" smtClean="0"/>
              <a:t>‹#›</a:t>
            </a:fld>
            <a:endParaRPr lang="en-AU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871" y="156281"/>
            <a:ext cx="850257" cy="31895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506" y="120404"/>
            <a:ext cx="975500" cy="32094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CDEB36B-7D7C-483E-8547-AC6A66877E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325" y="150164"/>
            <a:ext cx="1214703" cy="32507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95327" y="6535715"/>
            <a:ext cx="100445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The Queensland Alliance for Agriculture and Food Innovation (QAAFI) is a research institute of The University of Queensland (UQ), supported by the Queensland Government.</a:t>
            </a:r>
            <a:endParaRPr lang="en-AU" sz="800" dirty="0"/>
          </a:p>
        </p:txBody>
      </p:sp>
    </p:spTree>
    <p:extLst>
      <p:ext uri="{BB962C8B-B14F-4D97-AF65-F5344CB8AC3E}">
        <p14:creationId xmlns:p14="http://schemas.microsoft.com/office/powerpoint/2010/main" val="1793516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 Brande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701327" y="195739"/>
            <a:ext cx="10819745" cy="492774"/>
            <a:chOff x="701327" y="195739"/>
            <a:chExt cx="10819745" cy="492774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A4A50E81-A697-4D2A-9C73-3BBE321DFC0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42155"/>
            <a:stretch/>
          </p:blipFill>
          <p:spPr>
            <a:xfrm>
              <a:off x="701327" y="223737"/>
              <a:ext cx="1754727" cy="459476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661" y="218436"/>
              <a:ext cx="1253098" cy="470077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47255" y="195739"/>
              <a:ext cx="1473817" cy="4813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3140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6DBD1DEA-6C0B-48CD-8886-623BD6330C76}"/>
              </a:ext>
            </a:extLst>
          </p:cNvPr>
          <p:cNvSpPr/>
          <p:nvPr/>
        </p:nvSpPr>
        <p:spPr bwMode="invGray"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694800" y="1082188"/>
            <a:ext cx="10744005" cy="720081"/>
          </a:xfrm>
        </p:spPr>
        <p:txBody>
          <a:bodyPr anchor="b">
            <a:noAutofit/>
          </a:bodyPr>
          <a:lstStyle>
            <a:lvl1pPr>
              <a:lnSpc>
                <a:spcPts val="5040"/>
              </a:lnSpc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694800" y="1876346"/>
            <a:ext cx="3254263" cy="83257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text styles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0758AADB-42F9-44FF-A436-0031B6B2680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1097237" y="3381421"/>
            <a:ext cx="3418763" cy="20288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1500"/>
              </a:lnSpc>
              <a:spcAft>
                <a:spcPts val="0"/>
              </a:spcAft>
              <a:buNone/>
              <a:defRPr sz="950">
                <a:solidFill>
                  <a:schemeClr val="bg1"/>
                </a:solidFill>
              </a:defRPr>
            </a:lvl1pPr>
          </a:lstStyle>
          <a:p>
            <a:r>
              <a:rPr lang="en-AU" dirty="0"/>
              <a:t>@QAAFI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9EB3BAB6-8B24-4F70-BDDC-75B91A4FB1D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white">
          <a:xfrm>
            <a:off x="1097237" y="3653503"/>
            <a:ext cx="3418763" cy="202889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ts val="1500"/>
              </a:lnSpc>
              <a:spcBef>
                <a:spcPts val="3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None/>
              <a:tabLst/>
              <a:defRPr sz="95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1500"/>
              </a:lnSpc>
              <a:spcBef>
                <a:spcPts val="3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AU" dirty="0"/>
              <a:t>facebook.com/</a:t>
            </a:r>
            <a:r>
              <a:rPr lang="en-AU" dirty="0" err="1"/>
              <a:t>QAAFIatUQ</a:t>
            </a:r>
            <a:endParaRPr lang="en-AU" dirty="0"/>
          </a:p>
        </p:txBody>
      </p:sp>
      <p:sp>
        <p:nvSpPr>
          <p:cNvPr id="20" name="Right Triangle 3">
            <a:extLst>
              <a:ext uri="{FF2B5EF4-FFF2-40B4-BE49-F238E27FC236}">
                <a16:creationId xmlns:a16="http://schemas.microsoft.com/office/drawing/2014/main" id="{98BF4DE5-D126-4077-BBC8-5F3A09BC0E5C}"/>
              </a:ext>
            </a:extLst>
          </p:cNvPr>
          <p:cNvSpPr/>
          <p:nvPr/>
        </p:nvSpPr>
        <p:spPr bwMode="white">
          <a:xfrm>
            <a:off x="1" y="4076700"/>
            <a:ext cx="2555875" cy="2781300"/>
          </a:xfrm>
          <a:custGeom>
            <a:avLst/>
            <a:gdLst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5875" h="2781300">
                <a:moveTo>
                  <a:pt x="0" y="2781300"/>
                </a:moveTo>
                <a:lnTo>
                  <a:pt x="0" y="0"/>
                </a:lnTo>
                <a:cubicBezTo>
                  <a:pt x="158687" y="1674158"/>
                  <a:pt x="1584388" y="2511611"/>
                  <a:pt x="2555875" y="2781300"/>
                </a:cubicBezTo>
                <a:lnTo>
                  <a:pt x="0" y="27813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B8A2EB93-6CF0-469A-B44D-3B50AF0CEE6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1097237" y="3943576"/>
            <a:ext cx="3418763" cy="20288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1500"/>
              </a:lnSpc>
              <a:spcAft>
                <a:spcPts val="0"/>
              </a:spcAft>
              <a:buNone/>
              <a:defRPr sz="950">
                <a:solidFill>
                  <a:schemeClr val="bg1"/>
                </a:solidFill>
              </a:defRPr>
            </a:lvl1pPr>
          </a:lstStyle>
          <a:p>
            <a:r>
              <a:rPr lang="en-AU" dirty="0"/>
              <a:t>linkedin.com/company/QAAFI</a:t>
            </a:r>
          </a:p>
        </p:txBody>
      </p:sp>
      <p:sp>
        <p:nvSpPr>
          <p:cNvPr id="19" name="Graphic 1">
            <a:extLst>
              <a:ext uri="{FF2B5EF4-FFF2-40B4-BE49-F238E27FC236}">
                <a16:creationId xmlns:a16="http://schemas.microsoft.com/office/drawing/2014/main" id="{6B4A31B5-8366-4D72-B33B-C4528CEC8D4B}"/>
              </a:ext>
            </a:extLst>
          </p:cNvPr>
          <p:cNvSpPr/>
          <p:nvPr/>
        </p:nvSpPr>
        <p:spPr bwMode="white">
          <a:xfrm>
            <a:off x="9912424" y="5571759"/>
            <a:ext cx="2279576" cy="1286241"/>
          </a:xfrm>
          <a:custGeom>
            <a:avLst/>
            <a:gdLst>
              <a:gd name="connsiteX0" fmla="*/ 1704499 w 1704975"/>
              <a:gd name="connsiteY0" fmla="*/ 961382 h 962025"/>
              <a:gd name="connsiteX1" fmla="*/ 1172051 w 1704975"/>
              <a:gd name="connsiteY1" fmla="*/ 803267 h 962025"/>
              <a:gd name="connsiteX2" fmla="*/ 589121 w 1704975"/>
              <a:gd name="connsiteY2" fmla="*/ 611815 h 962025"/>
              <a:gd name="connsiteX3" fmla="*/ 7144 w 1704975"/>
              <a:gd name="connsiteY3" fmla="*/ 768977 h 962025"/>
              <a:gd name="connsiteX4" fmla="*/ 764381 w 1704975"/>
              <a:gd name="connsiteY4" fmla="*/ 128897 h 962025"/>
              <a:gd name="connsiteX5" fmla="*/ 1614011 w 1704975"/>
              <a:gd name="connsiteY5" fmla="*/ 72700 h 962025"/>
              <a:gd name="connsiteX6" fmla="*/ 1705451 w 1704975"/>
              <a:gd name="connsiteY6" fmla="*/ 104132 h 962025"/>
              <a:gd name="connsiteX7" fmla="*/ 1704499 w 1704975"/>
              <a:gd name="connsiteY7" fmla="*/ 961382 h 962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04975" h="962025">
                <a:moveTo>
                  <a:pt x="1704499" y="961382"/>
                </a:moveTo>
                <a:cubicBezTo>
                  <a:pt x="1523524" y="935665"/>
                  <a:pt x="1348264" y="859465"/>
                  <a:pt x="1172051" y="803267"/>
                </a:cubicBezTo>
                <a:cubicBezTo>
                  <a:pt x="976789" y="741355"/>
                  <a:pt x="788194" y="654677"/>
                  <a:pt x="589121" y="611815"/>
                </a:cubicBezTo>
                <a:cubicBezTo>
                  <a:pt x="301466" y="550855"/>
                  <a:pt x="224314" y="585145"/>
                  <a:pt x="7144" y="768977"/>
                </a:cubicBezTo>
                <a:cubicBezTo>
                  <a:pt x="50006" y="717542"/>
                  <a:pt x="525304" y="253675"/>
                  <a:pt x="764381" y="128897"/>
                </a:cubicBezTo>
                <a:cubicBezTo>
                  <a:pt x="1040606" y="-14930"/>
                  <a:pt x="1321594" y="-28265"/>
                  <a:pt x="1614011" y="72700"/>
                </a:cubicBezTo>
                <a:cubicBezTo>
                  <a:pt x="1644491" y="83177"/>
                  <a:pt x="1674971" y="93655"/>
                  <a:pt x="1705451" y="104132"/>
                </a:cubicBezTo>
                <a:lnTo>
                  <a:pt x="1704499" y="961382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AU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D5BEF6F-6263-4F8D-8EB5-8791451073CD}"/>
              </a:ext>
            </a:extLst>
          </p:cNvPr>
          <p:cNvSpPr/>
          <p:nvPr/>
        </p:nvSpPr>
        <p:spPr bwMode="invGray">
          <a:xfrm>
            <a:off x="0" y="0"/>
            <a:ext cx="12192000" cy="9288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7255" y="208800"/>
            <a:ext cx="1389862" cy="45726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BCDEB36B-7D7C-483E-8547-AC6A66877E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464" y="226800"/>
            <a:ext cx="1730673" cy="463159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524" y="232587"/>
            <a:ext cx="1219372" cy="457265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41563576-C121-4C10-916B-18D2026FC30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6317" y="3672202"/>
            <a:ext cx="190800" cy="19080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BCD5120-F460-4C2E-AEB4-E7228CB432E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5583" y="3943576"/>
            <a:ext cx="292269" cy="21600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9505B62E-D65E-4274-BD09-A77E7CF6DE8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8308" y="3381421"/>
            <a:ext cx="190800" cy="190800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2969301" y="6204335"/>
            <a:ext cx="65151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The Queensland Alliance for Agriculture and Food Innovation (QAAFI) is a research institute of The University of Queensland (UQ), supported by the Queensland Government.</a:t>
            </a:r>
            <a:endParaRPr lang="en-AU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663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ank Yo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F3CE2D37-876C-4C8F-A6C5-0AB063A0B4C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4800" y="1876346"/>
            <a:ext cx="3254263" cy="83257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36F77BFB-AD63-495E-A4EA-EE2AFB4F9E5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02100" y="3378233"/>
            <a:ext cx="3418763" cy="20288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1500"/>
              </a:lnSpc>
              <a:spcAft>
                <a:spcPts val="0"/>
              </a:spcAft>
              <a:buNone/>
              <a:defRPr sz="950">
                <a:solidFill>
                  <a:schemeClr val="tx1"/>
                </a:solidFill>
              </a:defRPr>
            </a:lvl1pPr>
          </a:lstStyle>
          <a:p>
            <a:r>
              <a:rPr lang="en-AU" dirty="0"/>
              <a:t>@QAAFI</a:t>
            </a:r>
          </a:p>
        </p:txBody>
      </p:sp>
      <p:sp>
        <p:nvSpPr>
          <p:cNvPr id="19" name="Text Placeholder 6">
            <a:extLst>
              <a:ext uri="{FF2B5EF4-FFF2-40B4-BE49-F238E27FC236}">
                <a16:creationId xmlns:a16="http://schemas.microsoft.com/office/drawing/2014/main" id="{9A941B40-7380-40DF-ADBB-0A6ED4F172F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02100" y="3650315"/>
            <a:ext cx="3418763" cy="202889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ts val="1500"/>
              </a:lnSpc>
              <a:spcBef>
                <a:spcPts val="3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None/>
              <a:tabLst/>
              <a:defRPr sz="95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1500"/>
              </a:lnSpc>
              <a:spcBef>
                <a:spcPts val="3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AU" dirty="0"/>
              <a:t>facebook.com/</a:t>
            </a:r>
            <a:r>
              <a:rPr lang="en-AU" dirty="0" err="1"/>
              <a:t>QAAFIatUQ</a:t>
            </a:r>
            <a:endParaRPr lang="en-AU" dirty="0"/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3ECBBC4F-ECF3-4E50-963A-BDB169C5146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092454" y="923051"/>
            <a:ext cx="6101952" cy="5934795"/>
          </a:xfrm>
          <a:custGeom>
            <a:avLst/>
            <a:gdLst>
              <a:gd name="connsiteX0" fmla="*/ 0 w 5187576"/>
              <a:gd name="connsiteY0" fmla="*/ 0 h 5919694"/>
              <a:gd name="connsiteX1" fmla="*/ 5187576 w 5187576"/>
              <a:gd name="connsiteY1" fmla="*/ 0 h 5919694"/>
              <a:gd name="connsiteX2" fmla="*/ 5187576 w 5187576"/>
              <a:gd name="connsiteY2" fmla="*/ 5919694 h 5919694"/>
              <a:gd name="connsiteX3" fmla="*/ 0 w 5187576"/>
              <a:gd name="connsiteY3" fmla="*/ 5919694 h 5919694"/>
              <a:gd name="connsiteX4" fmla="*/ 0 w 5187576"/>
              <a:gd name="connsiteY4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5977 w 5193553"/>
              <a:gd name="connsiteY3" fmla="*/ 5919694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5977 w 5193553"/>
              <a:gd name="connsiteY4" fmla="*/ 5919694 h 5919694"/>
              <a:gd name="connsiteX5" fmla="*/ 0 w 5193553"/>
              <a:gd name="connsiteY5" fmla="*/ 3609788 h 5919694"/>
              <a:gd name="connsiteX6" fmla="*/ 5977 w 5193553"/>
              <a:gd name="connsiteY6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5977 w 5193553"/>
              <a:gd name="connsiteY4" fmla="*/ 5919694 h 5919694"/>
              <a:gd name="connsiteX5" fmla="*/ 0 w 5193553"/>
              <a:gd name="connsiteY5" fmla="*/ 3609788 h 5919694"/>
              <a:gd name="connsiteX6" fmla="*/ 5977 w 5193553"/>
              <a:gd name="connsiteY6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002119 w 5193553"/>
              <a:gd name="connsiteY3" fmla="*/ 5916706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002121 w 5193555"/>
              <a:gd name="connsiteY3" fmla="*/ 5916706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687921 w 5193555"/>
              <a:gd name="connsiteY3" fmla="*/ 5101592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9 w 5193555"/>
              <a:gd name="connsiteY0" fmla="*/ 0 h 5919694"/>
              <a:gd name="connsiteX1" fmla="*/ 5193555 w 5193555"/>
              <a:gd name="connsiteY1" fmla="*/ 0 h 5919694"/>
              <a:gd name="connsiteX2" fmla="*/ 5193555 w 5193555"/>
              <a:gd name="connsiteY2" fmla="*/ 5919694 h 5919694"/>
              <a:gd name="connsiteX3" fmla="*/ 2537903 w 5193555"/>
              <a:gd name="connsiteY3" fmla="*/ 5916707 h 5919694"/>
              <a:gd name="connsiteX4" fmla="*/ 2 w 5193555"/>
              <a:gd name="connsiteY4" fmla="*/ 3609788 h 5919694"/>
              <a:gd name="connsiteX5" fmla="*/ 5979 w 5193555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537901 w 5193553"/>
              <a:gd name="connsiteY3" fmla="*/ 5916707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5977 w 5193553"/>
              <a:gd name="connsiteY0" fmla="*/ 0 h 5919694"/>
              <a:gd name="connsiteX1" fmla="*/ 5193553 w 5193553"/>
              <a:gd name="connsiteY1" fmla="*/ 0 h 5919694"/>
              <a:gd name="connsiteX2" fmla="*/ 5193553 w 5193553"/>
              <a:gd name="connsiteY2" fmla="*/ 5919694 h 5919694"/>
              <a:gd name="connsiteX3" fmla="*/ 2537901 w 5193553"/>
              <a:gd name="connsiteY3" fmla="*/ 5916707 h 5919694"/>
              <a:gd name="connsiteX4" fmla="*/ 0 w 5193553"/>
              <a:gd name="connsiteY4" fmla="*/ 3609788 h 5919694"/>
              <a:gd name="connsiteX5" fmla="*/ 5977 w 5193553"/>
              <a:gd name="connsiteY5" fmla="*/ 0 h 5919694"/>
              <a:gd name="connsiteX0" fmla="*/ 16692 w 5204268"/>
              <a:gd name="connsiteY0" fmla="*/ 0 h 5919694"/>
              <a:gd name="connsiteX1" fmla="*/ 5204268 w 5204268"/>
              <a:gd name="connsiteY1" fmla="*/ 0 h 5919694"/>
              <a:gd name="connsiteX2" fmla="*/ 5204268 w 5204268"/>
              <a:gd name="connsiteY2" fmla="*/ 5919694 h 5919694"/>
              <a:gd name="connsiteX3" fmla="*/ 2548616 w 5204268"/>
              <a:gd name="connsiteY3" fmla="*/ 5916707 h 5919694"/>
              <a:gd name="connsiteX4" fmla="*/ 0 w 5204268"/>
              <a:gd name="connsiteY4" fmla="*/ 3438185 h 5919694"/>
              <a:gd name="connsiteX5" fmla="*/ 16692 w 5204268"/>
              <a:gd name="connsiteY5" fmla="*/ 0 h 5919694"/>
              <a:gd name="connsiteX0" fmla="*/ 16692 w 5204268"/>
              <a:gd name="connsiteY0" fmla="*/ 0 h 5919694"/>
              <a:gd name="connsiteX1" fmla="*/ 5204268 w 5204268"/>
              <a:gd name="connsiteY1" fmla="*/ 0 h 5919694"/>
              <a:gd name="connsiteX2" fmla="*/ 5204268 w 5204268"/>
              <a:gd name="connsiteY2" fmla="*/ 5919694 h 5919694"/>
              <a:gd name="connsiteX3" fmla="*/ 2548616 w 5204268"/>
              <a:gd name="connsiteY3" fmla="*/ 5916707 h 5919694"/>
              <a:gd name="connsiteX4" fmla="*/ 0 w 5204268"/>
              <a:gd name="connsiteY4" fmla="*/ 3438185 h 5919694"/>
              <a:gd name="connsiteX5" fmla="*/ 16692 w 5204268"/>
              <a:gd name="connsiteY5" fmla="*/ 0 h 5919694"/>
              <a:gd name="connsiteX0" fmla="*/ 112 w 5187688"/>
              <a:gd name="connsiteY0" fmla="*/ 0 h 5919694"/>
              <a:gd name="connsiteX1" fmla="*/ 5187688 w 5187688"/>
              <a:gd name="connsiteY1" fmla="*/ 0 h 5919694"/>
              <a:gd name="connsiteX2" fmla="*/ 5187688 w 5187688"/>
              <a:gd name="connsiteY2" fmla="*/ 5919694 h 5919694"/>
              <a:gd name="connsiteX3" fmla="*/ 2532036 w 5187688"/>
              <a:gd name="connsiteY3" fmla="*/ 5916707 h 5919694"/>
              <a:gd name="connsiteX4" fmla="*/ 21520 w 5187688"/>
              <a:gd name="connsiteY4" fmla="*/ 3298360 h 5919694"/>
              <a:gd name="connsiteX5" fmla="*/ 112 w 5187688"/>
              <a:gd name="connsiteY5" fmla="*/ 0 h 5919694"/>
              <a:gd name="connsiteX0" fmla="*/ 2405 w 5189981"/>
              <a:gd name="connsiteY0" fmla="*/ 0 h 5919694"/>
              <a:gd name="connsiteX1" fmla="*/ 5189981 w 5189981"/>
              <a:gd name="connsiteY1" fmla="*/ 0 h 5919694"/>
              <a:gd name="connsiteX2" fmla="*/ 5189981 w 5189981"/>
              <a:gd name="connsiteY2" fmla="*/ 5919694 h 5919694"/>
              <a:gd name="connsiteX3" fmla="*/ 2534329 w 5189981"/>
              <a:gd name="connsiteY3" fmla="*/ 5916707 h 5919694"/>
              <a:gd name="connsiteX4" fmla="*/ 0 w 5189981"/>
              <a:gd name="connsiteY4" fmla="*/ 3164891 h 5919694"/>
              <a:gd name="connsiteX5" fmla="*/ 2405 w 5189981"/>
              <a:gd name="connsiteY5" fmla="*/ 0 h 5919694"/>
              <a:gd name="connsiteX0" fmla="*/ 2532 w 5190108"/>
              <a:gd name="connsiteY0" fmla="*/ 0 h 5919694"/>
              <a:gd name="connsiteX1" fmla="*/ 5190108 w 5190108"/>
              <a:gd name="connsiteY1" fmla="*/ 0 h 5919694"/>
              <a:gd name="connsiteX2" fmla="*/ 5190108 w 5190108"/>
              <a:gd name="connsiteY2" fmla="*/ 5919694 h 5919694"/>
              <a:gd name="connsiteX3" fmla="*/ 2534456 w 5190108"/>
              <a:gd name="connsiteY3" fmla="*/ 5916707 h 5919694"/>
              <a:gd name="connsiteX4" fmla="*/ 127 w 5190108"/>
              <a:gd name="connsiteY4" fmla="*/ 3164891 h 5919694"/>
              <a:gd name="connsiteX5" fmla="*/ 2532 w 5190108"/>
              <a:gd name="connsiteY5" fmla="*/ 0 h 5919694"/>
              <a:gd name="connsiteX0" fmla="*/ 2464 w 5190040"/>
              <a:gd name="connsiteY0" fmla="*/ 0 h 5919694"/>
              <a:gd name="connsiteX1" fmla="*/ 5190040 w 5190040"/>
              <a:gd name="connsiteY1" fmla="*/ 0 h 5919694"/>
              <a:gd name="connsiteX2" fmla="*/ 5190040 w 5190040"/>
              <a:gd name="connsiteY2" fmla="*/ 5919694 h 5919694"/>
              <a:gd name="connsiteX3" fmla="*/ 2534388 w 5190040"/>
              <a:gd name="connsiteY3" fmla="*/ 5916707 h 5919694"/>
              <a:gd name="connsiteX4" fmla="*/ 59 w 5190040"/>
              <a:gd name="connsiteY4" fmla="*/ 3164891 h 5919694"/>
              <a:gd name="connsiteX5" fmla="*/ 2464 w 5190040"/>
              <a:gd name="connsiteY5" fmla="*/ 0 h 5919694"/>
              <a:gd name="connsiteX0" fmla="*/ 2512 w 5190088"/>
              <a:gd name="connsiteY0" fmla="*/ 0 h 5919694"/>
              <a:gd name="connsiteX1" fmla="*/ 5190088 w 5190088"/>
              <a:gd name="connsiteY1" fmla="*/ 0 h 5919694"/>
              <a:gd name="connsiteX2" fmla="*/ 5190088 w 5190088"/>
              <a:gd name="connsiteY2" fmla="*/ 5919694 h 5919694"/>
              <a:gd name="connsiteX3" fmla="*/ 2534436 w 5190088"/>
              <a:gd name="connsiteY3" fmla="*/ 5916707 h 5919694"/>
              <a:gd name="connsiteX4" fmla="*/ 107 w 5190088"/>
              <a:gd name="connsiteY4" fmla="*/ 3164891 h 5919694"/>
              <a:gd name="connsiteX5" fmla="*/ 2512 w 5190088"/>
              <a:gd name="connsiteY5" fmla="*/ 0 h 5919694"/>
              <a:gd name="connsiteX0" fmla="*/ 2406 w 5189982"/>
              <a:gd name="connsiteY0" fmla="*/ 0 h 5919694"/>
              <a:gd name="connsiteX1" fmla="*/ 5189982 w 5189982"/>
              <a:gd name="connsiteY1" fmla="*/ 0 h 5919694"/>
              <a:gd name="connsiteX2" fmla="*/ 5189982 w 5189982"/>
              <a:gd name="connsiteY2" fmla="*/ 5919694 h 5919694"/>
              <a:gd name="connsiteX3" fmla="*/ 2534330 w 5189982"/>
              <a:gd name="connsiteY3" fmla="*/ 5916707 h 5919694"/>
              <a:gd name="connsiteX4" fmla="*/ 1 w 5189982"/>
              <a:gd name="connsiteY4" fmla="*/ 3164891 h 5919694"/>
              <a:gd name="connsiteX5" fmla="*/ 2406 w 5189982"/>
              <a:gd name="connsiteY5" fmla="*/ 0 h 5919694"/>
              <a:gd name="connsiteX0" fmla="*/ 216 w 5198678"/>
              <a:gd name="connsiteY0" fmla="*/ 333321 h 5919694"/>
              <a:gd name="connsiteX1" fmla="*/ 5198678 w 5198678"/>
              <a:gd name="connsiteY1" fmla="*/ 0 h 5919694"/>
              <a:gd name="connsiteX2" fmla="*/ 5198678 w 5198678"/>
              <a:gd name="connsiteY2" fmla="*/ 5919694 h 5919694"/>
              <a:gd name="connsiteX3" fmla="*/ 2543026 w 5198678"/>
              <a:gd name="connsiteY3" fmla="*/ 5916707 h 5919694"/>
              <a:gd name="connsiteX4" fmla="*/ 8697 w 5198678"/>
              <a:gd name="connsiteY4" fmla="*/ 3164891 h 5919694"/>
              <a:gd name="connsiteX5" fmla="*/ 216 w 5198678"/>
              <a:gd name="connsiteY5" fmla="*/ 333321 h 5919694"/>
              <a:gd name="connsiteX0" fmla="*/ 216 w 5198678"/>
              <a:gd name="connsiteY0" fmla="*/ 0 h 5586373"/>
              <a:gd name="connsiteX1" fmla="*/ 5198678 w 5198678"/>
              <a:gd name="connsiteY1" fmla="*/ 28985 h 5586373"/>
              <a:gd name="connsiteX2" fmla="*/ 5198678 w 5198678"/>
              <a:gd name="connsiteY2" fmla="*/ 5586373 h 5586373"/>
              <a:gd name="connsiteX3" fmla="*/ 2543026 w 5198678"/>
              <a:gd name="connsiteY3" fmla="*/ 5583386 h 5586373"/>
              <a:gd name="connsiteX4" fmla="*/ 8697 w 5198678"/>
              <a:gd name="connsiteY4" fmla="*/ 2831570 h 5586373"/>
              <a:gd name="connsiteX5" fmla="*/ 216 w 5198678"/>
              <a:gd name="connsiteY5" fmla="*/ 0 h 5586373"/>
              <a:gd name="connsiteX0" fmla="*/ 216 w 5198678"/>
              <a:gd name="connsiteY0" fmla="*/ 0 h 5571881"/>
              <a:gd name="connsiteX1" fmla="*/ 5198678 w 5198678"/>
              <a:gd name="connsiteY1" fmla="*/ 14493 h 5571881"/>
              <a:gd name="connsiteX2" fmla="*/ 5198678 w 5198678"/>
              <a:gd name="connsiteY2" fmla="*/ 5571881 h 5571881"/>
              <a:gd name="connsiteX3" fmla="*/ 2543026 w 5198678"/>
              <a:gd name="connsiteY3" fmla="*/ 5568894 h 5571881"/>
              <a:gd name="connsiteX4" fmla="*/ 8697 w 5198678"/>
              <a:gd name="connsiteY4" fmla="*/ 2817078 h 5571881"/>
              <a:gd name="connsiteX5" fmla="*/ 216 w 5198678"/>
              <a:gd name="connsiteY5" fmla="*/ 0 h 5571881"/>
              <a:gd name="connsiteX0" fmla="*/ 216 w 5198678"/>
              <a:gd name="connsiteY0" fmla="*/ 15941 h 5587822"/>
              <a:gd name="connsiteX1" fmla="*/ 5198678 w 5198678"/>
              <a:gd name="connsiteY1" fmla="*/ 0 h 5587822"/>
              <a:gd name="connsiteX2" fmla="*/ 5198678 w 5198678"/>
              <a:gd name="connsiteY2" fmla="*/ 5587822 h 5587822"/>
              <a:gd name="connsiteX3" fmla="*/ 2543026 w 5198678"/>
              <a:gd name="connsiteY3" fmla="*/ 5584835 h 5587822"/>
              <a:gd name="connsiteX4" fmla="*/ 8697 w 5198678"/>
              <a:gd name="connsiteY4" fmla="*/ 2833019 h 5587822"/>
              <a:gd name="connsiteX5" fmla="*/ 216 w 5198678"/>
              <a:gd name="connsiteY5" fmla="*/ 15941 h 5587822"/>
              <a:gd name="connsiteX0" fmla="*/ 216 w 5198678"/>
              <a:gd name="connsiteY0" fmla="*/ 629 h 5587822"/>
              <a:gd name="connsiteX1" fmla="*/ 5198678 w 5198678"/>
              <a:gd name="connsiteY1" fmla="*/ 0 h 5587822"/>
              <a:gd name="connsiteX2" fmla="*/ 5198678 w 5198678"/>
              <a:gd name="connsiteY2" fmla="*/ 5587822 h 5587822"/>
              <a:gd name="connsiteX3" fmla="*/ 2543026 w 5198678"/>
              <a:gd name="connsiteY3" fmla="*/ 5584835 h 5587822"/>
              <a:gd name="connsiteX4" fmla="*/ 8697 w 5198678"/>
              <a:gd name="connsiteY4" fmla="*/ 2833019 h 5587822"/>
              <a:gd name="connsiteX5" fmla="*/ 216 w 5198678"/>
              <a:gd name="connsiteY5" fmla="*/ 629 h 5587822"/>
              <a:gd name="connsiteX0" fmla="*/ 454 w 5198916"/>
              <a:gd name="connsiteY0" fmla="*/ 629 h 5587822"/>
              <a:gd name="connsiteX1" fmla="*/ 5198916 w 5198916"/>
              <a:gd name="connsiteY1" fmla="*/ 0 h 5587822"/>
              <a:gd name="connsiteX2" fmla="*/ 5198916 w 5198916"/>
              <a:gd name="connsiteY2" fmla="*/ 5587822 h 5587822"/>
              <a:gd name="connsiteX3" fmla="*/ 2543264 w 5198916"/>
              <a:gd name="connsiteY3" fmla="*/ 5584835 h 5587822"/>
              <a:gd name="connsiteX4" fmla="*/ 1791 w 5198916"/>
              <a:gd name="connsiteY4" fmla="*/ 3144946 h 5587822"/>
              <a:gd name="connsiteX5" fmla="*/ 454 w 5198916"/>
              <a:gd name="connsiteY5" fmla="*/ 629 h 5587822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921758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5198916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5198916"/>
              <a:gd name="connsiteY0" fmla="*/ 629 h 5593381"/>
              <a:gd name="connsiteX1" fmla="*/ 4083303 w 5198916"/>
              <a:gd name="connsiteY1" fmla="*/ 0 h 5593381"/>
              <a:gd name="connsiteX2" fmla="*/ 5198916 w 5198916"/>
              <a:gd name="connsiteY2" fmla="*/ 5587822 h 5593381"/>
              <a:gd name="connsiteX3" fmla="*/ 1718207 w 5198916"/>
              <a:gd name="connsiteY3" fmla="*/ 5593381 h 5593381"/>
              <a:gd name="connsiteX4" fmla="*/ 1791 w 5198916"/>
              <a:gd name="connsiteY4" fmla="*/ 3144946 h 5593381"/>
              <a:gd name="connsiteX5" fmla="*/ 454 w 5198916"/>
              <a:gd name="connsiteY5" fmla="*/ 629 h 5593381"/>
              <a:gd name="connsiteX0" fmla="*/ 454 w 4089175"/>
              <a:gd name="connsiteY0" fmla="*/ 629 h 5595711"/>
              <a:gd name="connsiteX1" fmla="*/ 4083303 w 4089175"/>
              <a:gd name="connsiteY1" fmla="*/ 0 h 5595711"/>
              <a:gd name="connsiteX2" fmla="*/ 4089175 w 4089175"/>
              <a:gd name="connsiteY2" fmla="*/ 5595711 h 5595711"/>
              <a:gd name="connsiteX3" fmla="*/ 1718207 w 4089175"/>
              <a:gd name="connsiteY3" fmla="*/ 5593381 h 5595711"/>
              <a:gd name="connsiteX4" fmla="*/ 1791 w 4089175"/>
              <a:gd name="connsiteY4" fmla="*/ 3144946 h 5595711"/>
              <a:gd name="connsiteX5" fmla="*/ 454 w 4089175"/>
              <a:gd name="connsiteY5" fmla="*/ 629 h 5595711"/>
              <a:gd name="connsiteX0" fmla="*/ 454 w 4083340"/>
              <a:gd name="connsiteY0" fmla="*/ 629 h 5593381"/>
              <a:gd name="connsiteX1" fmla="*/ 4083303 w 4083340"/>
              <a:gd name="connsiteY1" fmla="*/ 0 h 5593381"/>
              <a:gd name="connsiteX2" fmla="*/ 4012844 w 4083340"/>
              <a:gd name="connsiteY2" fmla="*/ 5591438 h 5593381"/>
              <a:gd name="connsiteX3" fmla="*/ 1718207 w 4083340"/>
              <a:gd name="connsiteY3" fmla="*/ 5593381 h 5593381"/>
              <a:gd name="connsiteX4" fmla="*/ 1791 w 4083340"/>
              <a:gd name="connsiteY4" fmla="*/ 3144946 h 5593381"/>
              <a:gd name="connsiteX5" fmla="*/ 454 w 4083340"/>
              <a:gd name="connsiteY5" fmla="*/ 629 h 5593381"/>
              <a:gd name="connsiteX0" fmla="*/ 454 w 4083459"/>
              <a:gd name="connsiteY0" fmla="*/ 629 h 5593381"/>
              <a:gd name="connsiteX1" fmla="*/ 4083303 w 4083459"/>
              <a:gd name="connsiteY1" fmla="*/ 0 h 5593381"/>
              <a:gd name="connsiteX2" fmla="*/ 4070093 w 4083459"/>
              <a:gd name="connsiteY2" fmla="*/ 5591439 h 5593381"/>
              <a:gd name="connsiteX3" fmla="*/ 1718207 w 4083459"/>
              <a:gd name="connsiteY3" fmla="*/ 5593381 h 5593381"/>
              <a:gd name="connsiteX4" fmla="*/ 1791 w 4083459"/>
              <a:gd name="connsiteY4" fmla="*/ 3144946 h 5593381"/>
              <a:gd name="connsiteX5" fmla="*/ 454 w 4083459"/>
              <a:gd name="connsiteY5" fmla="*/ 629 h 5593381"/>
              <a:gd name="connsiteX0" fmla="*/ 454 w 4071095"/>
              <a:gd name="connsiteY0" fmla="*/ 0 h 5592752"/>
              <a:gd name="connsiteX1" fmla="*/ 4070582 w 4071095"/>
              <a:gd name="connsiteY1" fmla="*/ 3644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0 h 5592752"/>
              <a:gd name="connsiteX1" fmla="*/ 4070582 w 4071095"/>
              <a:gd name="connsiteY1" fmla="*/ 3644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10030 h 5602782"/>
              <a:gd name="connsiteX1" fmla="*/ 4070582 w 4071095"/>
              <a:gd name="connsiteY1" fmla="*/ 0 h 5602782"/>
              <a:gd name="connsiteX2" fmla="*/ 4070093 w 4071095"/>
              <a:gd name="connsiteY2" fmla="*/ 5600840 h 5602782"/>
              <a:gd name="connsiteX3" fmla="*/ 1718207 w 4071095"/>
              <a:gd name="connsiteY3" fmla="*/ 5602782 h 5602782"/>
              <a:gd name="connsiteX4" fmla="*/ 1791 w 4071095"/>
              <a:gd name="connsiteY4" fmla="*/ 3154347 h 5602782"/>
              <a:gd name="connsiteX5" fmla="*/ 454 w 4071095"/>
              <a:gd name="connsiteY5" fmla="*/ 10030 h 5602782"/>
              <a:gd name="connsiteX0" fmla="*/ 454 w 4070093"/>
              <a:gd name="connsiteY0" fmla="*/ 0 h 5592752"/>
              <a:gd name="connsiteX1" fmla="*/ 3943363 w 4070093"/>
              <a:gd name="connsiteY1" fmla="*/ 324970 h 5592752"/>
              <a:gd name="connsiteX2" fmla="*/ 4070093 w 4070093"/>
              <a:gd name="connsiteY2" fmla="*/ 5590810 h 5592752"/>
              <a:gd name="connsiteX3" fmla="*/ 1718207 w 4070093"/>
              <a:gd name="connsiteY3" fmla="*/ 5592752 h 5592752"/>
              <a:gd name="connsiteX4" fmla="*/ 1791 w 4070093"/>
              <a:gd name="connsiteY4" fmla="*/ 3144317 h 5592752"/>
              <a:gd name="connsiteX5" fmla="*/ 454 w 4070093"/>
              <a:gd name="connsiteY5" fmla="*/ 0 h 5592752"/>
              <a:gd name="connsiteX0" fmla="*/ 454 w 4071095"/>
              <a:gd name="connsiteY0" fmla="*/ 0 h 5592752"/>
              <a:gd name="connsiteX1" fmla="*/ 4070582 w 4071095"/>
              <a:gd name="connsiteY1" fmla="*/ 3644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0 h 5592752"/>
              <a:gd name="connsiteX1" fmla="*/ 4070582 w 4071095"/>
              <a:gd name="connsiteY1" fmla="*/ 3644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0 h 5592752"/>
              <a:gd name="connsiteX1" fmla="*/ 4070582 w 4071095"/>
              <a:gd name="connsiteY1" fmla="*/ 10480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0 h 5592752"/>
              <a:gd name="connsiteX1" fmla="*/ 4070582 w 4071095"/>
              <a:gd name="connsiteY1" fmla="*/ 51501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10030 h 5602782"/>
              <a:gd name="connsiteX1" fmla="*/ 4070582 w 4071095"/>
              <a:gd name="connsiteY1" fmla="*/ 0 h 5602782"/>
              <a:gd name="connsiteX2" fmla="*/ 4070093 w 4071095"/>
              <a:gd name="connsiteY2" fmla="*/ 5600840 h 5602782"/>
              <a:gd name="connsiteX3" fmla="*/ 1718207 w 4071095"/>
              <a:gd name="connsiteY3" fmla="*/ 5602782 h 5602782"/>
              <a:gd name="connsiteX4" fmla="*/ 1791 w 4071095"/>
              <a:gd name="connsiteY4" fmla="*/ 3154347 h 5602782"/>
              <a:gd name="connsiteX5" fmla="*/ 454 w 4071095"/>
              <a:gd name="connsiteY5" fmla="*/ 10030 h 5602782"/>
              <a:gd name="connsiteX0" fmla="*/ 14049 w 4069424"/>
              <a:gd name="connsiteY0" fmla="*/ 174112 h 5602782"/>
              <a:gd name="connsiteX1" fmla="*/ 4068911 w 4069424"/>
              <a:gd name="connsiteY1" fmla="*/ 0 h 5602782"/>
              <a:gd name="connsiteX2" fmla="*/ 4068422 w 4069424"/>
              <a:gd name="connsiteY2" fmla="*/ 5600840 h 5602782"/>
              <a:gd name="connsiteX3" fmla="*/ 1716536 w 4069424"/>
              <a:gd name="connsiteY3" fmla="*/ 5602782 h 5602782"/>
              <a:gd name="connsiteX4" fmla="*/ 120 w 4069424"/>
              <a:gd name="connsiteY4" fmla="*/ 3154347 h 5602782"/>
              <a:gd name="connsiteX5" fmla="*/ 14049 w 4069424"/>
              <a:gd name="connsiteY5" fmla="*/ 174112 h 5602782"/>
              <a:gd name="connsiteX0" fmla="*/ 454 w 4071095"/>
              <a:gd name="connsiteY0" fmla="*/ 10030 h 5602782"/>
              <a:gd name="connsiteX1" fmla="*/ 4070582 w 4071095"/>
              <a:gd name="connsiteY1" fmla="*/ 0 h 5602782"/>
              <a:gd name="connsiteX2" fmla="*/ 4070093 w 4071095"/>
              <a:gd name="connsiteY2" fmla="*/ 5600840 h 5602782"/>
              <a:gd name="connsiteX3" fmla="*/ 1718207 w 4071095"/>
              <a:gd name="connsiteY3" fmla="*/ 5602782 h 5602782"/>
              <a:gd name="connsiteX4" fmla="*/ 1791 w 4071095"/>
              <a:gd name="connsiteY4" fmla="*/ 3154347 h 5602782"/>
              <a:gd name="connsiteX5" fmla="*/ 454 w 4071095"/>
              <a:gd name="connsiteY5" fmla="*/ 10030 h 5602782"/>
              <a:gd name="connsiteX0" fmla="*/ 454 w 4070093"/>
              <a:gd name="connsiteY0" fmla="*/ 0 h 5592752"/>
              <a:gd name="connsiteX1" fmla="*/ 4065493 w 4070093"/>
              <a:gd name="connsiteY1" fmla="*/ 51501 h 5592752"/>
              <a:gd name="connsiteX2" fmla="*/ 4070093 w 4070093"/>
              <a:gd name="connsiteY2" fmla="*/ 5590810 h 5592752"/>
              <a:gd name="connsiteX3" fmla="*/ 1718207 w 4070093"/>
              <a:gd name="connsiteY3" fmla="*/ 5592752 h 5592752"/>
              <a:gd name="connsiteX4" fmla="*/ 1791 w 4070093"/>
              <a:gd name="connsiteY4" fmla="*/ 3144317 h 5592752"/>
              <a:gd name="connsiteX5" fmla="*/ 454 w 4070093"/>
              <a:gd name="connsiteY5" fmla="*/ 0 h 5592752"/>
              <a:gd name="connsiteX0" fmla="*/ 454 w 4071095"/>
              <a:gd name="connsiteY0" fmla="*/ 0 h 5592752"/>
              <a:gd name="connsiteX1" fmla="*/ 4070582 w 4071095"/>
              <a:gd name="connsiteY1" fmla="*/ 3644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0 h 5592752"/>
              <a:gd name="connsiteX1" fmla="*/ 4070582 w 4071095"/>
              <a:gd name="connsiteY1" fmla="*/ 9341 h 5592752"/>
              <a:gd name="connsiteX2" fmla="*/ 4070093 w 4071095"/>
              <a:gd name="connsiteY2" fmla="*/ 5590810 h 5592752"/>
              <a:gd name="connsiteX3" fmla="*/ 1718207 w 4071095"/>
              <a:gd name="connsiteY3" fmla="*/ 5592752 h 5592752"/>
              <a:gd name="connsiteX4" fmla="*/ 1791 w 4071095"/>
              <a:gd name="connsiteY4" fmla="*/ 3144317 h 5592752"/>
              <a:gd name="connsiteX5" fmla="*/ 454 w 4071095"/>
              <a:gd name="connsiteY5" fmla="*/ 0 h 5592752"/>
              <a:gd name="connsiteX0" fmla="*/ 454 w 4071095"/>
              <a:gd name="connsiteY0" fmla="*/ 4333 h 5597085"/>
              <a:gd name="connsiteX1" fmla="*/ 4070582 w 4071095"/>
              <a:gd name="connsiteY1" fmla="*/ 0 h 5597085"/>
              <a:gd name="connsiteX2" fmla="*/ 4070093 w 4071095"/>
              <a:gd name="connsiteY2" fmla="*/ 5595143 h 5597085"/>
              <a:gd name="connsiteX3" fmla="*/ 1718207 w 4071095"/>
              <a:gd name="connsiteY3" fmla="*/ 5597085 h 5597085"/>
              <a:gd name="connsiteX4" fmla="*/ 1791 w 4071095"/>
              <a:gd name="connsiteY4" fmla="*/ 3148650 h 5597085"/>
              <a:gd name="connsiteX5" fmla="*/ 454 w 4071095"/>
              <a:gd name="connsiteY5" fmla="*/ 4333 h 5597085"/>
              <a:gd name="connsiteX0" fmla="*/ 254 w 4075984"/>
              <a:gd name="connsiteY0" fmla="*/ 250455 h 5597085"/>
              <a:gd name="connsiteX1" fmla="*/ 4075471 w 4075984"/>
              <a:gd name="connsiteY1" fmla="*/ 0 h 5597085"/>
              <a:gd name="connsiteX2" fmla="*/ 4074982 w 4075984"/>
              <a:gd name="connsiteY2" fmla="*/ 5595143 h 5597085"/>
              <a:gd name="connsiteX3" fmla="*/ 1723096 w 4075984"/>
              <a:gd name="connsiteY3" fmla="*/ 5597085 h 5597085"/>
              <a:gd name="connsiteX4" fmla="*/ 6680 w 4075984"/>
              <a:gd name="connsiteY4" fmla="*/ 3148650 h 5597085"/>
              <a:gd name="connsiteX5" fmla="*/ 254 w 4075984"/>
              <a:gd name="connsiteY5" fmla="*/ 250455 h 5597085"/>
              <a:gd name="connsiteX0" fmla="*/ 254 w 4080827"/>
              <a:gd name="connsiteY0" fmla="*/ 29 h 5346659"/>
              <a:gd name="connsiteX1" fmla="*/ 4080560 w 4080827"/>
              <a:gd name="connsiteY1" fmla="*/ 50390 h 5346659"/>
              <a:gd name="connsiteX2" fmla="*/ 4074982 w 4080827"/>
              <a:gd name="connsiteY2" fmla="*/ 5344717 h 5346659"/>
              <a:gd name="connsiteX3" fmla="*/ 1723096 w 4080827"/>
              <a:gd name="connsiteY3" fmla="*/ 5346659 h 5346659"/>
              <a:gd name="connsiteX4" fmla="*/ 6680 w 4080827"/>
              <a:gd name="connsiteY4" fmla="*/ 2898224 h 5346659"/>
              <a:gd name="connsiteX5" fmla="*/ 254 w 4080827"/>
              <a:gd name="connsiteY5" fmla="*/ 29 h 5346659"/>
              <a:gd name="connsiteX0" fmla="*/ 254 w 4080827"/>
              <a:gd name="connsiteY0" fmla="*/ 0 h 5346630"/>
              <a:gd name="connsiteX1" fmla="*/ 4080560 w 4080827"/>
              <a:gd name="connsiteY1" fmla="*/ 16177 h 5346630"/>
              <a:gd name="connsiteX2" fmla="*/ 4074982 w 4080827"/>
              <a:gd name="connsiteY2" fmla="*/ 5344688 h 5346630"/>
              <a:gd name="connsiteX3" fmla="*/ 1723096 w 4080827"/>
              <a:gd name="connsiteY3" fmla="*/ 5346630 h 5346630"/>
              <a:gd name="connsiteX4" fmla="*/ 6680 w 4080827"/>
              <a:gd name="connsiteY4" fmla="*/ 2898195 h 5346630"/>
              <a:gd name="connsiteX5" fmla="*/ 254 w 4080827"/>
              <a:gd name="connsiteY5" fmla="*/ 0 h 5346630"/>
              <a:gd name="connsiteX0" fmla="*/ 254 w 4080827"/>
              <a:gd name="connsiteY0" fmla="*/ 0 h 5332957"/>
              <a:gd name="connsiteX1" fmla="*/ 4080560 w 4080827"/>
              <a:gd name="connsiteY1" fmla="*/ 2504 h 5332957"/>
              <a:gd name="connsiteX2" fmla="*/ 4074982 w 4080827"/>
              <a:gd name="connsiteY2" fmla="*/ 5331015 h 5332957"/>
              <a:gd name="connsiteX3" fmla="*/ 1723096 w 4080827"/>
              <a:gd name="connsiteY3" fmla="*/ 5332957 h 5332957"/>
              <a:gd name="connsiteX4" fmla="*/ 6680 w 4080827"/>
              <a:gd name="connsiteY4" fmla="*/ 2884522 h 5332957"/>
              <a:gd name="connsiteX5" fmla="*/ 254 w 4080827"/>
              <a:gd name="connsiteY5" fmla="*/ 0 h 5332957"/>
              <a:gd name="connsiteX0" fmla="*/ 254 w 4080827"/>
              <a:gd name="connsiteY0" fmla="*/ 8891 h 5330453"/>
              <a:gd name="connsiteX1" fmla="*/ 4080560 w 4080827"/>
              <a:gd name="connsiteY1" fmla="*/ 0 h 5330453"/>
              <a:gd name="connsiteX2" fmla="*/ 4074982 w 4080827"/>
              <a:gd name="connsiteY2" fmla="*/ 5328511 h 5330453"/>
              <a:gd name="connsiteX3" fmla="*/ 1723096 w 4080827"/>
              <a:gd name="connsiteY3" fmla="*/ 5330453 h 5330453"/>
              <a:gd name="connsiteX4" fmla="*/ 6680 w 4080827"/>
              <a:gd name="connsiteY4" fmla="*/ 2882018 h 5330453"/>
              <a:gd name="connsiteX5" fmla="*/ 254 w 4080827"/>
              <a:gd name="connsiteY5" fmla="*/ 8891 h 5330453"/>
              <a:gd name="connsiteX0" fmla="*/ 254 w 4080827"/>
              <a:gd name="connsiteY0" fmla="*/ 0 h 5321562"/>
              <a:gd name="connsiteX1" fmla="*/ 4080560 w 4080827"/>
              <a:gd name="connsiteY1" fmla="*/ 8201 h 5321562"/>
              <a:gd name="connsiteX2" fmla="*/ 4074982 w 4080827"/>
              <a:gd name="connsiteY2" fmla="*/ 5319620 h 5321562"/>
              <a:gd name="connsiteX3" fmla="*/ 1723096 w 4080827"/>
              <a:gd name="connsiteY3" fmla="*/ 5321562 h 5321562"/>
              <a:gd name="connsiteX4" fmla="*/ 6680 w 4080827"/>
              <a:gd name="connsiteY4" fmla="*/ 2873127 h 5321562"/>
              <a:gd name="connsiteX5" fmla="*/ 254 w 4080827"/>
              <a:gd name="connsiteY5" fmla="*/ 0 h 5321562"/>
              <a:gd name="connsiteX0" fmla="*/ 254 w 4076763"/>
              <a:gd name="connsiteY0" fmla="*/ 0 h 5321562"/>
              <a:gd name="connsiteX1" fmla="*/ 4076319 w 4076763"/>
              <a:gd name="connsiteY1" fmla="*/ 8201 h 5321562"/>
              <a:gd name="connsiteX2" fmla="*/ 4074982 w 4076763"/>
              <a:gd name="connsiteY2" fmla="*/ 5319620 h 5321562"/>
              <a:gd name="connsiteX3" fmla="*/ 1723096 w 4076763"/>
              <a:gd name="connsiteY3" fmla="*/ 5321562 h 5321562"/>
              <a:gd name="connsiteX4" fmla="*/ 6680 w 4076763"/>
              <a:gd name="connsiteY4" fmla="*/ 2873127 h 5321562"/>
              <a:gd name="connsiteX5" fmla="*/ 254 w 4076763"/>
              <a:gd name="connsiteY5" fmla="*/ 0 h 5321562"/>
              <a:gd name="connsiteX0" fmla="*/ 254 w 4076763"/>
              <a:gd name="connsiteY0" fmla="*/ 0 h 5321562"/>
              <a:gd name="connsiteX1" fmla="*/ 4076319 w 4076763"/>
              <a:gd name="connsiteY1" fmla="*/ 2504 h 5321562"/>
              <a:gd name="connsiteX2" fmla="*/ 4074982 w 4076763"/>
              <a:gd name="connsiteY2" fmla="*/ 5319620 h 5321562"/>
              <a:gd name="connsiteX3" fmla="*/ 1723096 w 4076763"/>
              <a:gd name="connsiteY3" fmla="*/ 5321562 h 5321562"/>
              <a:gd name="connsiteX4" fmla="*/ 6680 w 4076763"/>
              <a:gd name="connsiteY4" fmla="*/ 2873127 h 5321562"/>
              <a:gd name="connsiteX5" fmla="*/ 254 w 4076763"/>
              <a:gd name="connsiteY5" fmla="*/ 0 h 5321562"/>
              <a:gd name="connsiteX0" fmla="*/ 254 w 4076763"/>
              <a:gd name="connsiteY0" fmla="*/ 0 h 5321562"/>
              <a:gd name="connsiteX1" fmla="*/ 4076319 w 4076763"/>
              <a:gd name="connsiteY1" fmla="*/ 8201 h 5321562"/>
              <a:gd name="connsiteX2" fmla="*/ 4074982 w 4076763"/>
              <a:gd name="connsiteY2" fmla="*/ 5319620 h 5321562"/>
              <a:gd name="connsiteX3" fmla="*/ 1723096 w 4076763"/>
              <a:gd name="connsiteY3" fmla="*/ 5321562 h 5321562"/>
              <a:gd name="connsiteX4" fmla="*/ 6680 w 4076763"/>
              <a:gd name="connsiteY4" fmla="*/ 2873127 h 5321562"/>
              <a:gd name="connsiteX5" fmla="*/ 254 w 4076763"/>
              <a:gd name="connsiteY5" fmla="*/ 0 h 5321562"/>
              <a:gd name="connsiteX0" fmla="*/ 254 w 4074982"/>
              <a:gd name="connsiteY0" fmla="*/ 0 h 5321562"/>
              <a:gd name="connsiteX1" fmla="*/ 4050875 w 4074982"/>
              <a:gd name="connsiteY1" fmla="*/ 207606 h 5321562"/>
              <a:gd name="connsiteX2" fmla="*/ 4074982 w 4074982"/>
              <a:gd name="connsiteY2" fmla="*/ 5319620 h 5321562"/>
              <a:gd name="connsiteX3" fmla="*/ 1723096 w 4074982"/>
              <a:gd name="connsiteY3" fmla="*/ 5321562 h 5321562"/>
              <a:gd name="connsiteX4" fmla="*/ 6680 w 4074982"/>
              <a:gd name="connsiteY4" fmla="*/ 2873127 h 5321562"/>
              <a:gd name="connsiteX5" fmla="*/ 254 w 4074982"/>
              <a:gd name="connsiteY5" fmla="*/ 0 h 5321562"/>
              <a:gd name="connsiteX0" fmla="*/ 254 w 4074982"/>
              <a:gd name="connsiteY0" fmla="*/ 3193 h 5324755"/>
              <a:gd name="connsiteX1" fmla="*/ 4072078 w 4074982"/>
              <a:gd name="connsiteY1" fmla="*/ 0 h 5324755"/>
              <a:gd name="connsiteX2" fmla="*/ 4074982 w 4074982"/>
              <a:gd name="connsiteY2" fmla="*/ 5322813 h 5324755"/>
              <a:gd name="connsiteX3" fmla="*/ 1723096 w 4074982"/>
              <a:gd name="connsiteY3" fmla="*/ 5324755 h 5324755"/>
              <a:gd name="connsiteX4" fmla="*/ 6680 w 4074982"/>
              <a:gd name="connsiteY4" fmla="*/ 2876320 h 5324755"/>
              <a:gd name="connsiteX5" fmla="*/ 254 w 4074982"/>
              <a:gd name="connsiteY5" fmla="*/ 3193 h 5324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74982" h="5324755">
                <a:moveTo>
                  <a:pt x="254" y="3193"/>
                </a:moveTo>
                <a:lnTo>
                  <a:pt x="4072078" y="0"/>
                </a:lnTo>
                <a:cubicBezTo>
                  <a:pt x="4074035" y="1865237"/>
                  <a:pt x="4073025" y="3457576"/>
                  <a:pt x="4074982" y="5322813"/>
                </a:cubicBezTo>
                <a:lnTo>
                  <a:pt x="1723096" y="5324755"/>
                </a:lnTo>
                <a:cubicBezTo>
                  <a:pt x="693982" y="5014623"/>
                  <a:pt x="-3932" y="3729991"/>
                  <a:pt x="6680" y="2876320"/>
                </a:cubicBezTo>
                <a:cubicBezTo>
                  <a:pt x="8672" y="1673057"/>
                  <a:pt x="-1738" y="1206456"/>
                  <a:pt x="254" y="3193"/>
                </a:cubicBezTo>
                <a:close/>
              </a:path>
            </a:pathLst>
          </a:custGeom>
          <a:solidFill>
            <a:schemeClr val="bg2"/>
          </a:solidFill>
        </p:spPr>
        <p:txBody>
          <a:bodyPr anchor="ctr"/>
          <a:lstStyle>
            <a:lvl1pPr algn="ctr">
              <a:defRPr sz="1200"/>
            </a:lvl1pPr>
          </a:lstStyle>
          <a:p>
            <a:r>
              <a:rPr lang="en-AU" dirty="0"/>
              <a:t> Click icon to insert picture</a:t>
            </a:r>
          </a:p>
          <a:p>
            <a:endParaRPr lang="en-AU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D5BEF6F-6263-4F8D-8EB5-8791451073CD}"/>
              </a:ext>
            </a:extLst>
          </p:cNvPr>
          <p:cNvSpPr/>
          <p:nvPr/>
        </p:nvSpPr>
        <p:spPr bwMode="invGray">
          <a:xfrm>
            <a:off x="0" y="0"/>
            <a:ext cx="12192000" cy="9288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7255" y="208800"/>
            <a:ext cx="1389862" cy="45726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BCDEB36B-7D7C-483E-8547-AC6A66877E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464" y="226800"/>
            <a:ext cx="1730673" cy="46315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6118" y="232587"/>
            <a:ext cx="1219372" cy="45726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CF7F0D6-23C1-4AA7-BBC7-F9BBC7DDD24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GlowEdges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43437" y="3882307"/>
            <a:ext cx="292269" cy="216000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98695652-20AD-42C5-BC13-ED4C9778B20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GlowEdges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99606" y="3378233"/>
            <a:ext cx="190800" cy="19080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E86B0787-6904-44E5-BC3D-8C90F6E0361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artisticGlowEdges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94171" y="3641198"/>
            <a:ext cx="190800" cy="190800"/>
          </a:xfrm>
          <a:prstGeom prst="rect">
            <a:avLst/>
          </a:prstGeom>
        </p:spPr>
      </p:pic>
      <p:sp>
        <p:nvSpPr>
          <p:cNvPr id="29" name="Text Placeholder 6">
            <a:extLst>
              <a:ext uri="{FF2B5EF4-FFF2-40B4-BE49-F238E27FC236}">
                <a16:creationId xmlns:a16="http://schemas.microsoft.com/office/drawing/2014/main" id="{9A941B40-7380-40DF-ADBB-0A6ED4F172F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102099" y="3903709"/>
            <a:ext cx="3418763" cy="202889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ts val="1500"/>
              </a:lnSpc>
              <a:spcBef>
                <a:spcPts val="30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None/>
              <a:tabLst/>
              <a:defRPr sz="950">
                <a:solidFill>
                  <a:schemeClr val="tx1"/>
                </a:solidFill>
              </a:defRPr>
            </a:lvl1pPr>
          </a:lstStyle>
          <a:p>
            <a:r>
              <a:rPr lang="en-AU" dirty="0"/>
              <a:t>linkedin.com/company/QAAFI</a:t>
            </a:r>
          </a:p>
        </p:txBody>
      </p:sp>
      <p:sp>
        <p:nvSpPr>
          <p:cNvPr id="30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694801" y="1082188"/>
            <a:ext cx="5146660" cy="720081"/>
          </a:xfrm>
        </p:spPr>
        <p:txBody>
          <a:bodyPr anchor="b">
            <a:noAutofit/>
          </a:bodyPr>
          <a:lstStyle>
            <a:lvl1pPr>
              <a:lnSpc>
                <a:spcPts val="5040"/>
              </a:lnSpc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Thank you </a:t>
            </a:r>
            <a:endParaRPr lang="en-AU" dirty="0"/>
          </a:p>
        </p:txBody>
      </p:sp>
      <p:sp>
        <p:nvSpPr>
          <p:cNvPr id="31" name="TextBox 30"/>
          <p:cNvSpPr txBox="1"/>
          <p:nvPr/>
        </p:nvSpPr>
        <p:spPr>
          <a:xfrm>
            <a:off x="536258" y="6168748"/>
            <a:ext cx="4305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The Queensland Alliance for Agriculture and Food Innovation (QAAFI) is a research institute of The University of Queensland (UQ), supported by the Queensland Government.</a:t>
            </a:r>
            <a:endParaRPr lang="en-AU" sz="800" dirty="0"/>
          </a:p>
        </p:txBody>
      </p:sp>
    </p:spTree>
    <p:extLst>
      <p:ext uri="{BB962C8B-B14F-4D97-AF65-F5344CB8AC3E}">
        <p14:creationId xmlns:p14="http://schemas.microsoft.com/office/powerpoint/2010/main" val="1417729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E4DB10F3-61E9-4E77-9DC7-82D405E3EBBB}"/>
              </a:ext>
            </a:extLst>
          </p:cNvPr>
          <p:cNvSpPr/>
          <p:nvPr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DB2C94B-2557-442B-9A14-97C40CD6AB8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95326" y="1700213"/>
            <a:ext cx="10801350" cy="4608512"/>
          </a:xfrm>
          <a:prstGeom prst="rect">
            <a:avLst/>
          </a:prstGeom>
        </p:spPr>
        <p:txBody>
          <a:bodyPr/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spcBef>
                <a:spcPts val="1200"/>
              </a:spcBef>
              <a:defRPr lang="en-US" dirty="0"/>
            </a:lvl5pPr>
            <a:lvl6pPr>
              <a:defRPr lang="en-AU" dirty="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184708F-CDEB-4FFB-9113-878D6AE04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6DB8A7-6976-473B-BF64-0813975EEBB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0E6DF7-2887-45E5-8CD1-2FCDFD70911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514EBFC5-0BFE-466A-8AC3-64929AEF124F}" type="slidenum">
              <a:rPr lang="en-AU" smtClean="0"/>
              <a:t>‹#›</a:t>
            </a:fld>
            <a:endParaRPr lang="en-AU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871" y="156281"/>
            <a:ext cx="850257" cy="31895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506" y="120404"/>
            <a:ext cx="975500" cy="32094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CDEB36B-7D7C-483E-8547-AC6A66877E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325" y="150164"/>
            <a:ext cx="1214703" cy="32507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95327" y="6535715"/>
            <a:ext cx="100445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The Queensland Alliance for Agriculture and Food Innovation (QAAFI) is a research institute of The University of Queensland (UQ), supported by the Queensland Government.</a:t>
            </a:r>
            <a:endParaRPr lang="en-AU" sz="800" dirty="0"/>
          </a:p>
        </p:txBody>
      </p:sp>
    </p:spTree>
    <p:extLst>
      <p:ext uri="{BB962C8B-B14F-4D97-AF65-F5344CB8AC3E}">
        <p14:creationId xmlns:p14="http://schemas.microsoft.com/office/powerpoint/2010/main" val="1539622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4">
    <p:bg>
      <p:bgPr>
        <a:blipFill dpi="0" rotWithShape="1">
          <a:blip r:embed="rId2">
            <a:lum/>
          </a:blip>
          <a:srcRect/>
          <a:stretch>
            <a:fillRect l="-87000" r="-8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1143405"/>
            <a:ext cx="10728647" cy="1296144"/>
          </a:xfrm>
        </p:spPr>
        <p:txBody>
          <a:bodyPr anchor="b">
            <a:noAutofit/>
          </a:bodyPr>
          <a:lstStyle>
            <a:lvl1pPr>
              <a:lnSpc>
                <a:spcPts val="5040"/>
              </a:lnSpc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[Title]</a:t>
            </a:r>
            <a:endParaRPr lang="en-A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95306" y="2553954"/>
            <a:ext cx="10737592" cy="2675249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0" indent="0">
              <a:lnSpc>
                <a:spcPts val="3240"/>
              </a:lnSpc>
              <a:buNone/>
              <a:defRPr sz="27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[Subtitle]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9933EA7-FE92-4C6D-8733-61E671888999}"/>
              </a:ext>
            </a:extLst>
          </p:cNvPr>
          <p:cNvSpPr/>
          <p:nvPr/>
        </p:nvSpPr>
        <p:spPr bwMode="ltGray">
          <a:xfrm>
            <a:off x="2" y="0"/>
            <a:ext cx="12191999" cy="92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DADB43-ED09-48C5-A41D-5E4BDF72C85E}"/>
              </a:ext>
            </a:extLst>
          </p:cNvPr>
          <p:cNvSpPr txBox="1"/>
          <p:nvPr/>
        </p:nvSpPr>
        <p:spPr>
          <a:xfrm>
            <a:off x="1" y="-1586050"/>
            <a:ext cx="12191999" cy="1384995"/>
          </a:xfrm>
          <a:prstGeom prst="rect">
            <a:avLst/>
          </a:prstGeom>
          <a:solidFill>
            <a:schemeClr val="accent1"/>
          </a:solidFill>
        </p:spPr>
        <p:txBody>
          <a:bodyPr wrap="square" numCol="2" rtlCol="0">
            <a:spAutoFit/>
          </a:bodyPr>
          <a:lstStyle/>
          <a:p>
            <a:r>
              <a:rPr lang="en-AU" sz="1400" dirty="0">
                <a:solidFill>
                  <a:schemeClr val="bg1"/>
                </a:solidFill>
              </a:rPr>
              <a:t>For this slide design, you can choose your own image </a:t>
            </a:r>
            <a:br>
              <a:rPr lang="en-AU" sz="1400" dirty="0">
                <a:solidFill>
                  <a:schemeClr val="bg1"/>
                </a:solidFill>
              </a:rPr>
            </a:br>
            <a:r>
              <a:rPr lang="en-AU" sz="1400" dirty="0">
                <a:solidFill>
                  <a:schemeClr val="bg1"/>
                </a:solidFill>
              </a:rPr>
              <a:t>by right-clicking somewhere on the slide, not in a content placeholder.</a:t>
            </a:r>
          </a:p>
          <a:p>
            <a:r>
              <a:rPr lang="en-US" sz="1400" dirty="0">
                <a:solidFill>
                  <a:schemeClr val="bg1"/>
                </a:solidFill>
              </a:rPr>
              <a:t>‘Format Background</a:t>
            </a:r>
          </a:p>
          <a:p>
            <a:r>
              <a:rPr lang="en-US" sz="1400" dirty="0">
                <a:solidFill>
                  <a:schemeClr val="bg1"/>
                </a:solidFill>
              </a:rPr>
              <a:t>Under the ‘Fill’ menu, ‘Picture’ is already selected</a:t>
            </a:r>
          </a:p>
          <a:p>
            <a:r>
              <a:rPr lang="en-US" sz="1400" dirty="0">
                <a:solidFill>
                  <a:schemeClr val="bg1"/>
                </a:solidFill>
              </a:rPr>
              <a:t>Go to the ‘File’ button and select another image</a:t>
            </a:r>
          </a:p>
          <a:p>
            <a:r>
              <a:rPr lang="en-US" sz="1400" dirty="0">
                <a:solidFill>
                  <a:schemeClr val="bg1"/>
                </a:solidFill>
              </a:rPr>
              <a:t>Change text </a:t>
            </a:r>
            <a:r>
              <a:rPr lang="en-US" sz="1400" dirty="0" err="1">
                <a:solidFill>
                  <a:schemeClr val="bg1"/>
                </a:solidFill>
              </a:rPr>
              <a:t>colour</a:t>
            </a:r>
            <a:r>
              <a:rPr lang="en-US" sz="1400" dirty="0">
                <a:solidFill>
                  <a:schemeClr val="bg1"/>
                </a:solidFill>
              </a:rPr>
              <a:t> as necessary to suit the image</a:t>
            </a:r>
          </a:p>
          <a:p>
            <a:r>
              <a:rPr lang="en-US" sz="1400" dirty="0">
                <a:solidFill>
                  <a:schemeClr val="bg1"/>
                </a:solidFill>
              </a:rPr>
              <a:t>Fill pictures to use in your PowerPoint presentation can be found on the intranet. </a:t>
            </a:r>
            <a:br>
              <a:rPr lang="en-US" sz="1400" dirty="0">
                <a:solidFill>
                  <a:schemeClr val="bg1"/>
                </a:solidFill>
              </a:rPr>
            </a:br>
            <a:r>
              <a:rPr lang="en-US" sz="1400" b="1" u="sng" dirty="0">
                <a:solidFill>
                  <a:schemeClr val="bg1"/>
                </a:solidFill>
              </a:rPr>
              <a:t>Note:</a:t>
            </a:r>
            <a:r>
              <a:rPr lang="en-US" sz="1400" b="1" u="sng" baseline="0" dirty="0">
                <a:solidFill>
                  <a:schemeClr val="bg1"/>
                </a:solidFill>
              </a:rPr>
              <a:t> </a:t>
            </a:r>
            <a:r>
              <a:rPr lang="en-US" sz="1400" baseline="0" dirty="0">
                <a:solidFill>
                  <a:schemeClr val="bg1"/>
                </a:solidFill>
              </a:rPr>
              <a:t>If you are using a Hi-Res image (large file size) it will make your PowerPoint presentation file larger and may impede it from being sent through email. </a:t>
            </a:r>
            <a:endParaRPr lang="en-AU" sz="1400" dirty="0">
              <a:solidFill>
                <a:schemeClr val="bg1"/>
              </a:solidFill>
            </a:endParaRPr>
          </a:p>
        </p:txBody>
      </p:sp>
      <p:sp>
        <p:nvSpPr>
          <p:cNvPr id="11" name="Right Triangle 3">
            <a:extLst>
              <a:ext uri="{FF2B5EF4-FFF2-40B4-BE49-F238E27FC236}">
                <a16:creationId xmlns:a16="http://schemas.microsoft.com/office/drawing/2014/main" id="{5A5C0481-15B5-4619-B80D-C8C9ABD7F904}"/>
              </a:ext>
            </a:extLst>
          </p:cNvPr>
          <p:cNvSpPr/>
          <p:nvPr/>
        </p:nvSpPr>
        <p:spPr bwMode="invGray">
          <a:xfrm>
            <a:off x="0" y="4076700"/>
            <a:ext cx="2555875" cy="2781300"/>
          </a:xfrm>
          <a:custGeom>
            <a:avLst/>
            <a:gdLst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5875" h="2781300">
                <a:moveTo>
                  <a:pt x="0" y="2781300"/>
                </a:moveTo>
                <a:lnTo>
                  <a:pt x="0" y="0"/>
                </a:lnTo>
                <a:cubicBezTo>
                  <a:pt x="158687" y="1674158"/>
                  <a:pt x="1584388" y="2511611"/>
                  <a:pt x="2555875" y="2781300"/>
                </a:cubicBezTo>
                <a:lnTo>
                  <a:pt x="0" y="27813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sp>
        <p:nvSpPr>
          <p:cNvPr id="9" name="Graphic 1">
            <a:extLst>
              <a:ext uri="{FF2B5EF4-FFF2-40B4-BE49-F238E27FC236}">
                <a16:creationId xmlns:a16="http://schemas.microsoft.com/office/drawing/2014/main" id="{84EF10FC-E046-43D3-9897-04BE4FF5A176}"/>
              </a:ext>
            </a:extLst>
          </p:cNvPr>
          <p:cNvSpPr/>
          <p:nvPr/>
        </p:nvSpPr>
        <p:spPr bwMode="invGray">
          <a:xfrm>
            <a:off x="9912424" y="5571759"/>
            <a:ext cx="2279576" cy="1286241"/>
          </a:xfrm>
          <a:custGeom>
            <a:avLst/>
            <a:gdLst>
              <a:gd name="connsiteX0" fmla="*/ 1704499 w 1704975"/>
              <a:gd name="connsiteY0" fmla="*/ 961382 h 962025"/>
              <a:gd name="connsiteX1" fmla="*/ 1172051 w 1704975"/>
              <a:gd name="connsiteY1" fmla="*/ 803267 h 962025"/>
              <a:gd name="connsiteX2" fmla="*/ 589121 w 1704975"/>
              <a:gd name="connsiteY2" fmla="*/ 611815 h 962025"/>
              <a:gd name="connsiteX3" fmla="*/ 7144 w 1704975"/>
              <a:gd name="connsiteY3" fmla="*/ 768977 h 962025"/>
              <a:gd name="connsiteX4" fmla="*/ 764381 w 1704975"/>
              <a:gd name="connsiteY4" fmla="*/ 128897 h 962025"/>
              <a:gd name="connsiteX5" fmla="*/ 1614011 w 1704975"/>
              <a:gd name="connsiteY5" fmla="*/ 72700 h 962025"/>
              <a:gd name="connsiteX6" fmla="*/ 1705451 w 1704975"/>
              <a:gd name="connsiteY6" fmla="*/ 104132 h 962025"/>
              <a:gd name="connsiteX7" fmla="*/ 1704499 w 1704975"/>
              <a:gd name="connsiteY7" fmla="*/ 961382 h 962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04975" h="962025">
                <a:moveTo>
                  <a:pt x="1704499" y="961382"/>
                </a:moveTo>
                <a:cubicBezTo>
                  <a:pt x="1523524" y="935665"/>
                  <a:pt x="1348264" y="859465"/>
                  <a:pt x="1172051" y="803267"/>
                </a:cubicBezTo>
                <a:cubicBezTo>
                  <a:pt x="976789" y="741355"/>
                  <a:pt x="788194" y="654677"/>
                  <a:pt x="589121" y="611815"/>
                </a:cubicBezTo>
                <a:cubicBezTo>
                  <a:pt x="301466" y="550855"/>
                  <a:pt x="224314" y="585145"/>
                  <a:pt x="7144" y="768977"/>
                </a:cubicBezTo>
                <a:cubicBezTo>
                  <a:pt x="50006" y="717542"/>
                  <a:pt x="525304" y="253675"/>
                  <a:pt x="764381" y="128897"/>
                </a:cubicBezTo>
                <a:cubicBezTo>
                  <a:pt x="1040606" y="-14930"/>
                  <a:pt x="1321594" y="-28265"/>
                  <a:pt x="1614011" y="72700"/>
                </a:cubicBezTo>
                <a:cubicBezTo>
                  <a:pt x="1644491" y="83177"/>
                  <a:pt x="1674971" y="93655"/>
                  <a:pt x="1705451" y="104132"/>
                </a:cubicBezTo>
                <a:lnTo>
                  <a:pt x="1704499" y="961382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AU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4A50E81-A697-4D2A-9C73-3BBE321DFC0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42155"/>
          <a:stretch/>
        </p:blipFill>
        <p:spPr>
          <a:xfrm>
            <a:off x="697760" y="227797"/>
            <a:ext cx="1768993" cy="46321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377" y="207966"/>
            <a:ext cx="1380194" cy="44994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6948" y="227797"/>
            <a:ext cx="1215665" cy="45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2793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BBDD5-487D-4675-8021-063A21B8DE93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EBFC5-0BFE-466A-8AC3-64929AEF124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9263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B1A2C22-D4CF-4FE0-AF06-038EB2ACB6D9}"/>
              </a:ext>
            </a:extLst>
          </p:cNvPr>
          <p:cNvSpPr/>
          <p:nvPr/>
        </p:nvSpPr>
        <p:spPr bwMode="invGray"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695326" y="1700811"/>
            <a:ext cx="10768680" cy="1224137"/>
          </a:xfrm>
        </p:spPr>
        <p:txBody>
          <a:bodyPr anchor="b">
            <a:noAutofit/>
          </a:bodyPr>
          <a:lstStyle>
            <a:lvl1pPr>
              <a:lnSpc>
                <a:spcPts val="5040"/>
              </a:lnSpc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[Title]</a:t>
            </a:r>
            <a:endParaRPr lang="en-A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695326" y="3113744"/>
            <a:ext cx="10768680" cy="20434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3240"/>
              </a:lnSpc>
              <a:buNone/>
              <a:defRPr sz="27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[Subtitle]</a:t>
            </a:r>
          </a:p>
        </p:txBody>
      </p:sp>
      <p:sp>
        <p:nvSpPr>
          <p:cNvPr id="11" name="Right Triangle 3">
            <a:extLst>
              <a:ext uri="{FF2B5EF4-FFF2-40B4-BE49-F238E27FC236}">
                <a16:creationId xmlns:a16="http://schemas.microsoft.com/office/drawing/2014/main" id="{DBA991DB-C059-4DB2-8D91-33D3F3951887}"/>
              </a:ext>
            </a:extLst>
          </p:cNvPr>
          <p:cNvSpPr/>
          <p:nvPr/>
        </p:nvSpPr>
        <p:spPr bwMode="white">
          <a:xfrm>
            <a:off x="1" y="4076700"/>
            <a:ext cx="2555875" cy="2781300"/>
          </a:xfrm>
          <a:custGeom>
            <a:avLst/>
            <a:gdLst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5875" h="2781300">
                <a:moveTo>
                  <a:pt x="0" y="2781300"/>
                </a:moveTo>
                <a:lnTo>
                  <a:pt x="0" y="0"/>
                </a:lnTo>
                <a:cubicBezTo>
                  <a:pt x="158687" y="1674158"/>
                  <a:pt x="1584388" y="2511611"/>
                  <a:pt x="2555875" y="2781300"/>
                </a:cubicBezTo>
                <a:lnTo>
                  <a:pt x="0" y="27813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sp>
        <p:nvSpPr>
          <p:cNvPr id="8" name="Graphic 1">
            <a:extLst>
              <a:ext uri="{FF2B5EF4-FFF2-40B4-BE49-F238E27FC236}">
                <a16:creationId xmlns:a16="http://schemas.microsoft.com/office/drawing/2014/main" id="{F070BDDD-4427-48C1-9206-C4CC3FAE8AD1}"/>
              </a:ext>
            </a:extLst>
          </p:cNvPr>
          <p:cNvSpPr/>
          <p:nvPr/>
        </p:nvSpPr>
        <p:spPr bwMode="white">
          <a:xfrm>
            <a:off x="9912424" y="5571759"/>
            <a:ext cx="2279576" cy="1286241"/>
          </a:xfrm>
          <a:custGeom>
            <a:avLst/>
            <a:gdLst>
              <a:gd name="connsiteX0" fmla="*/ 1704499 w 1704975"/>
              <a:gd name="connsiteY0" fmla="*/ 961382 h 962025"/>
              <a:gd name="connsiteX1" fmla="*/ 1172051 w 1704975"/>
              <a:gd name="connsiteY1" fmla="*/ 803267 h 962025"/>
              <a:gd name="connsiteX2" fmla="*/ 589121 w 1704975"/>
              <a:gd name="connsiteY2" fmla="*/ 611815 h 962025"/>
              <a:gd name="connsiteX3" fmla="*/ 7144 w 1704975"/>
              <a:gd name="connsiteY3" fmla="*/ 768977 h 962025"/>
              <a:gd name="connsiteX4" fmla="*/ 764381 w 1704975"/>
              <a:gd name="connsiteY4" fmla="*/ 128897 h 962025"/>
              <a:gd name="connsiteX5" fmla="*/ 1614011 w 1704975"/>
              <a:gd name="connsiteY5" fmla="*/ 72700 h 962025"/>
              <a:gd name="connsiteX6" fmla="*/ 1705451 w 1704975"/>
              <a:gd name="connsiteY6" fmla="*/ 104132 h 962025"/>
              <a:gd name="connsiteX7" fmla="*/ 1704499 w 1704975"/>
              <a:gd name="connsiteY7" fmla="*/ 961382 h 962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04975" h="962025">
                <a:moveTo>
                  <a:pt x="1704499" y="961382"/>
                </a:moveTo>
                <a:cubicBezTo>
                  <a:pt x="1523524" y="935665"/>
                  <a:pt x="1348264" y="859465"/>
                  <a:pt x="1172051" y="803267"/>
                </a:cubicBezTo>
                <a:cubicBezTo>
                  <a:pt x="976789" y="741355"/>
                  <a:pt x="788194" y="654677"/>
                  <a:pt x="589121" y="611815"/>
                </a:cubicBezTo>
                <a:cubicBezTo>
                  <a:pt x="301466" y="550855"/>
                  <a:pt x="224314" y="585145"/>
                  <a:pt x="7144" y="768977"/>
                </a:cubicBezTo>
                <a:cubicBezTo>
                  <a:pt x="50006" y="717542"/>
                  <a:pt x="525304" y="253675"/>
                  <a:pt x="764381" y="128897"/>
                </a:cubicBezTo>
                <a:cubicBezTo>
                  <a:pt x="1040606" y="-14930"/>
                  <a:pt x="1321594" y="-28265"/>
                  <a:pt x="1614011" y="72700"/>
                </a:cubicBezTo>
                <a:cubicBezTo>
                  <a:pt x="1644491" y="83177"/>
                  <a:pt x="1674971" y="93655"/>
                  <a:pt x="1705451" y="104132"/>
                </a:cubicBezTo>
                <a:lnTo>
                  <a:pt x="1704499" y="961382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871" y="156281"/>
            <a:ext cx="850257" cy="31895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506" y="120404"/>
            <a:ext cx="975500" cy="32094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CDEB36B-7D7C-483E-8547-AC6A66877E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325" y="150164"/>
            <a:ext cx="1214703" cy="325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089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Divider (Editable)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6" y="1700811"/>
            <a:ext cx="10768680" cy="1224137"/>
          </a:xfrm>
        </p:spPr>
        <p:txBody>
          <a:bodyPr anchor="b">
            <a:noAutofit/>
          </a:bodyPr>
          <a:lstStyle>
            <a:lvl1pPr>
              <a:lnSpc>
                <a:spcPts val="5040"/>
              </a:lnSpc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[Divider title]</a:t>
            </a:r>
            <a:endParaRPr lang="en-A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95326" y="3113744"/>
            <a:ext cx="10768680" cy="20434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3240"/>
              </a:lnSpc>
              <a:buNone/>
              <a:defRPr sz="27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[Divider subtitle]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A07765-DB77-44E5-9420-D56F1378074A}"/>
              </a:ext>
            </a:extLst>
          </p:cNvPr>
          <p:cNvSpPr txBox="1"/>
          <p:nvPr/>
        </p:nvSpPr>
        <p:spPr>
          <a:xfrm>
            <a:off x="1" y="-1053499"/>
            <a:ext cx="7632171" cy="95410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AU" sz="1400" dirty="0">
                <a:solidFill>
                  <a:schemeClr val="bg1"/>
                </a:solidFill>
              </a:rPr>
              <a:t>For this slide design, you can change the background colour</a:t>
            </a:r>
          </a:p>
          <a:p>
            <a:r>
              <a:rPr lang="en-AU" sz="1400" dirty="0">
                <a:solidFill>
                  <a:schemeClr val="bg1"/>
                </a:solidFill>
              </a:rPr>
              <a:t>by right-clicking somewhere on the slide, not in a content placeholder.</a:t>
            </a:r>
          </a:p>
          <a:p>
            <a:r>
              <a:rPr lang="en-US" sz="1400" dirty="0">
                <a:solidFill>
                  <a:schemeClr val="bg1"/>
                </a:solidFill>
              </a:rPr>
              <a:t>‘Format Background</a:t>
            </a:r>
          </a:p>
          <a:p>
            <a:r>
              <a:rPr lang="en-US" sz="1400" dirty="0">
                <a:solidFill>
                  <a:schemeClr val="bg1"/>
                </a:solidFill>
              </a:rPr>
              <a:t>Under the ‘Fill’ menu, ‘change ‘Solid fill’ to a </a:t>
            </a:r>
            <a:r>
              <a:rPr lang="en-US" sz="1400" dirty="0" err="1">
                <a:solidFill>
                  <a:schemeClr val="bg1"/>
                </a:solidFill>
              </a:rPr>
              <a:t>colour</a:t>
            </a:r>
            <a:r>
              <a:rPr lang="en-US" sz="1400" dirty="0">
                <a:solidFill>
                  <a:schemeClr val="bg1"/>
                </a:solidFill>
              </a:rPr>
              <a:t> from the palette</a:t>
            </a:r>
            <a:endParaRPr lang="en-AU" sz="1400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871" y="156281"/>
            <a:ext cx="850257" cy="31895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506" y="120404"/>
            <a:ext cx="975500" cy="32094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CDEB36B-7D7C-483E-8547-AC6A66877E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325" y="150164"/>
            <a:ext cx="1214703" cy="325076"/>
          </a:xfrm>
          <a:prstGeom prst="rect">
            <a:avLst/>
          </a:prstGeom>
        </p:spPr>
      </p:pic>
      <p:sp>
        <p:nvSpPr>
          <p:cNvPr id="12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8088525" y="-872968"/>
            <a:ext cx="6574480" cy="773576"/>
          </a:xfrm>
        </p:spPr>
        <p:txBody>
          <a:bodyPr/>
          <a:lstStyle>
            <a:lvl1pPr>
              <a:defRPr sz="1000"/>
            </a:lvl1pPr>
          </a:lstStyle>
          <a:p>
            <a:r>
              <a:rPr lang="en-AU" dirty="0"/>
              <a:t>Main colours used in this template:</a:t>
            </a:r>
            <a:br>
              <a:rPr lang="en-AU" dirty="0"/>
            </a:br>
            <a:endParaRPr lang="en-AU" dirty="0"/>
          </a:p>
          <a:p>
            <a:r>
              <a:rPr lang="en-AU" dirty="0"/>
              <a:t>Additional colours available for use:</a:t>
            </a:r>
          </a:p>
          <a:p>
            <a:endParaRPr lang="en-AU" dirty="0"/>
          </a:p>
        </p:txBody>
      </p:sp>
      <p:sp>
        <p:nvSpPr>
          <p:cNvPr id="13" name="Rectangle 12"/>
          <p:cNvSpPr/>
          <p:nvPr/>
        </p:nvSpPr>
        <p:spPr>
          <a:xfrm>
            <a:off x="5884023" y="-732652"/>
            <a:ext cx="216019" cy="2160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  <p:sp>
        <p:nvSpPr>
          <p:cNvPr id="14" name="Rectangle 13"/>
          <p:cNvSpPr/>
          <p:nvPr/>
        </p:nvSpPr>
        <p:spPr>
          <a:xfrm>
            <a:off x="11514665" y="-882773"/>
            <a:ext cx="216019" cy="2160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  <p:sp>
        <p:nvSpPr>
          <p:cNvPr id="15" name="Rectangle 14"/>
          <p:cNvSpPr/>
          <p:nvPr/>
        </p:nvSpPr>
        <p:spPr>
          <a:xfrm>
            <a:off x="10267287" y="-869161"/>
            <a:ext cx="216019" cy="21601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70BA0E-BFB4-44DC-872F-D70802D8529D}"/>
              </a:ext>
            </a:extLst>
          </p:cNvPr>
          <p:cNvSpPr/>
          <p:nvPr/>
        </p:nvSpPr>
        <p:spPr>
          <a:xfrm>
            <a:off x="10272487" y="-470040"/>
            <a:ext cx="216019" cy="216019"/>
          </a:xfrm>
          <a:prstGeom prst="rect">
            <a:avLst/>
          </a:prstGeom>
          <a:solidFill>
            <a:srgbClr val="962A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2C74938-E0C5-4560-B745-EC5DCD206B11}"/>
              </a:ext>
            </a:extLst>
          </p:cNvPr>
          <p:cNvSpPr/>
          <p:nvPr/>
        </p:nvSpPr>
        <p:spPr>
          <a:xfrm>
            <a:off x="11215921" y="-874855"/>
            <a:ext cx="216019" cy="2160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sz="12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4CBE92E-5CB9-4532-8C99-C47467B11C3B}"/>
              </a:ext>
            </a:extLst>
          </p:cNvPr>
          <p:cNvSpPr/>
          <p:nvPr/>
        </p:nvSpPr>
        <p:spPr>
          <a:xfrm>
            <a:off x="10595220" y="-872968"/>
            <a:ext cx="216019" cy="21601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sz="1200" dirty="0">
              <a:solidFill>
                <a:schemeClr val="bg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017E828-7804-48E7-9A39-435110367FCC}"/>
              </a:ext>
            </a:extLst>
          </p:cNvPr>
          <p:cNvSpPr/>
          <p:nvPr/>
        </p:nvSpPr>
        <p:spPr>
          <a:xfrm>
            <a:off x="10923151" y="-872968"/>
            <a:ext cx="216019" cy="21982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sz="1200" dirty="0">
              <a:solidFill>
                <a:schemeClr val="bg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61A97F6-AE2F-4322-9C0E-D3B200A0B752}"/>
              </a:ext>
            </a:extLst>
          </p:cNvPr>
          <p:cNvSpPr/>
          <p:nvPr/>
        </p:nvSpPr>
        <p:spPr>
          <a:xfrm>
            <a:off x="10595220" y="-460234"/>
            <a:ext cx="216019" cy="216019"/>
          </a:xfrm>
          <a:prstGeom prst="rect">
            <a:avLst/>
          </a:prstGeom>
          <a:solidFill>
            <a:srgbClr val="D7D1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85EFE97-9462-4F2D-A34C-7D17437FEC23}"/>
              </a:ext>
            </a:extLst>
          </p:cNvPr>
          <p:cNvSpPr/>
          <p:nvPr/>
        </p:nvSpPr>
        <p:spPr>
          <a:xfrm>
            <a:off x="10925574" y="-460233"/>
            <a:ext cx="216019" cy="216019"/>
          </a:xfrm>
          <a:prstGeom prst="rect">
            <a:avLst/>
          </a:prstGeom>
          <a:solidFill>
            <a:srgbClr val="9994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0B83640-4F77-44B5-ADD7-B7EDF2AEB256}"/>
              </a:ext>
            </a:extLst>
          </p:cNvPr>
          <p:cNvSpPr/>
          <p:nvPr/>
        </p:nvSpPr>
        <p:spPr>
          <a:xfrm>
            <a:off x="11215920" y="-460234"/>
            <a:ext cx="216019" cy="216019"/>
          </a:xfrm>
          <a:prstGeom prst="rect">
            <a:avLst/>
          </a:prstGeom>
          <a:solidFill>
            <a:srgbClr val="C8AE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C96EF5D-9D83-4188-AA57-24F9EC633F19}"/>
              </a:ext>
            </a:extLst>
          </p:cNvPr>
          <p:cNvSpPr/>
          <p:nvPr/>
        </p:nvSpPr>
        <p:spPr>
          <a:xfrm>
            <a:off x="11506267" y="-470040"/>
            <a:ext cx="216019" cy="216019"/>
          </a:xfrm>
          <a:prstGeom prst="rect">
            <a:avLst/>
          </a:prstGeom>
          <a:solidFill>
            <a:srgbClr val="FBB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endParaRPr lang="en-AU" sz="1200" dirty="0"/>
          </a:p>
        </p:txBody>
      </p:sp>
    </p:spTree>
    <p:extLst>
      <p:ext uri="{BB962C8B-B14F-4D97-AF65-F5344CB8AC3E}">
        <p14:creationId xmlns:p14="http://schemas.microsoft.com/office/powerpoint/2010/main" val="4220770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8D5BEF6F-6263-4F8D-8EB5-8791451073CD}"/>
              </a:ext>
            </a:extLst>
          </p:cNvPr>
          <p:cNvSpPr/>
          <p:nvPr/>
        </p:nvSpPr>
        <p:spPr bwMode="invGray">
          <a:xfrm>
            <a:off x="-336" y="-1970"/>
            <a:ext cx="12192000" cy="63197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sp>
        <p:nvSpPr>
          <p:cNvPr id="9" name="Right Triangle 3">
            <a:extLst>
              <a:ext uri="{FF2B5EF4-FFF2-40B4-BE49-F238E27FC236}">
                <a16:creationId xmlns:a16="http://schemas.microsoft.com/office/drawing/2014/main" id="{5E92F574-51E7-47B2-86D2-94DAE288E822}"/>
              </a:ext>
            </a:extLst>
          </p:cNvPr>
          <p:cNvSpPr/>
          <p:nvPr/>
        </p:nvSpPr>
        <p:spPr bwMode="invGray">
          <a:xfrm>
            <a:off x="2" y="4076700"/>
            <a:ext cx="3407833" cy="2781300"/>
          </a:xfrm>
          <a:custGeom>
            <a:avLst/>
            <a:gdLst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  <a:gd name="connsiteX0" fmla="*/ 0 w 2555875"/>
              <a:gd name="connsiteY0" fmla="*/ 2781300 h 2781300"/>
              <a:gd name="connsiteX1" fmla="*/ 0 w 2555875"/>
              <a:gd name="connsiteY1" fmla="*/ 0 h 2781300"/>
              <a:gd name="connsiteX2" fmla="*/ 2555875 w 2555875"/>
              <a:gd name="connsiteY2" fmla="*/ 2781300 h 2781300"/>
              <a:gd name="connsiteX3" fmla="*/ 0 w 2555875"/>
              <a:gd name="connsiteY3" fmla="*/ 2781300 h 278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5875" h="2781300">
                <a:moveTo>
                  <a:pt x="0" y="2781300"/>
                </a:moveTo>
                <a:lnTo>
                  <a:pt x="0" y="0"/>
                </a:lnTo>
                <a:cubicBezTo>
                  <a:pt x="158687" y="1674158"/>
                  <a:pt x="1584388" y="2511611"/>
                  <a:pt x="2555875" y="2781300"/>
                </a:cubicBezTo>
                <a:lnTo>
                  <a:pt x="0" y="27813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C31ECE3F-0C43-444E-9F0C-B23F8D3935D2}"/>
              </a:ext>
            </a:extLst>
          </p:cNvPr>
          <p:cNvSpPr/>
          <p:nvPr/>
        </p:nvSpPr>
        <p:spPr bwMode="invGray">
          <a:xfrm>
            <a:off x="9192249" y="5584173"/>
            <a:ext cx="2999415" cy="1273828"/>
          </a:xfrm>
          <a:custGeom>
            <a:avLst/>
            <a:gdLst>
              <a:gd name="connsiteX0" fmla="*/ 0 w 2267490"/>
              <a:gd name="connsiteY0" fmla="*/ 0 h 1132541"/>
              <a:gd name="connsiteX1" fmla="*/ 2267490 w 2267490"/>
              <a:gd name="connsiteY1" fmla="*/ 0 h 1132541"/>
              <a:gd name="connsiteX2" fmla="*/ 2267490 w 2267490"/>
              <a:gd name="connsiteY2" fmla="*/ 1132541 h 1132541"/>
              <a:gd name="connsiteX3" fmla="*/ 0 w 2267490"/>
              <a:gd name="connsiteY3" fmla="*/ 1132541 h 1132541"/>
              <a:gd name="connsiteX4" fmla="*/ 0 w 2267490"/>
              <a:gd name="connsiteY4" fmla="*/ 0 h 1132541"/>
              <a:gd name="connsiteX0" fmla="*/ 0 w 2267490"/>
              <a:gd name="connsiteY0" fmla="*/ 1132541 h 1132541"/>
              <a:gd name="connsiteX1" fmla="*/ 2267490 w 2267490"/>
              <a:gd name="connsiteY1" fmla="*/ 0 h 1132541"/>
              <a:gd name="connsiteX2" fmla="*/ 2267490 w 2267490"/>
              <a:gd name="connsiteY2" fmla="*/ 1132541 h 1132541"/>
              <a:gd name="connsiteX3" fmla="*/ 0 w 2267490"/>
              <a:gd name="connsiteY3" fmla="*/ 1132541 h 1132541"/>
              <a:gd name="connsiteX0" fmla="*/ 0 w 2291396"/>
              <a:gd name="connsiteY0" fmla="*/ 857623 h 1132541"/>
              <a:gd name="connsiteX1" fmla="*/ 2291396 w 2291396"/>
              <a:gd name="connsiteY1" fmla="*/ 0 h 1132541"/>
              <a:gd name="connsiteX2" fmla="*/ 2291396 w 2291396"/>
              <a:gd name="connsiteY2" fmla="*/ 1132541 h 1132541"/>
              <a:gd name="connsiteX3" fmla="*/ 0 w 2291396"/>
              <a:gd name="connsiteY3" fmla="*/ 857623 h 1132541"/>
              <a:gd name="connsiteX0" fmla="*/ 0 w 2249561"/>
              <a:gd name="connsiteY0" fmla="*/ 845670 h 1132541"/>
              <a:gd name="connsiteX1" fmla="*/ 2249561 w 2249561"/>
              <a:gd name="connsiteY1" fmla="*/ 0 h 1132541"/>
              <a:gd name="connsiteX2" fmla="*/ 2249561 w 2249561"/>
              <a:gd name="connsiteY2" fmla="*/ 1132541 h 1132541"/>
              <a:gd name="connsiteX3" fmla="*/ 0 w 2249561"/>
              <a:gd name="connsiteY3" fmla="*/ 845670 h 1132541"/>
              <a:gd name="connsiteX0" fmla="*/ 0 w 2249561"/>
              <a:gd name="connsiteY0" fmla="*/ 944560 h 1231431"/>
              <a:gd name="connsiteX1" fmla="*/ 2249561 w 2249561"/>
              <a:gd name="connsiteY1" fmla="*/ 98890 h 1231431"/>
              <a:gd name="connsiteX2" fmla="*/ 2249561 w 2249561"/>
              <a:gd name="connsiteY2" fmla="*/ 1231431 h 1231431"/>
              <a:gd name="connsiteX3" fmla="*/ 0 w 2249561"/>
              <a:gd name="connsiteY3" fmla="*/ 944560 h 1231431"/>
              <a:gd name="connsiteX0" fmla="*/ 0 w 2249561"/>
              <a:gd name="connsiteY0" fmla="*/ 1212084 h 1498955"/>
              <a:gd name="connsiteX1" fmla="*/ 2249561 w 2249561"/>
              <a:gd name="connsiteY1" fmla="*/ 366414 h 1498955"/>
              <a:gd name="connsiteX2" fmla="*/ 2249561 w 2249561"/>
              <a:gd name="connsiteY2" fmla="*/ 1498955 h 1498955"/>
              <a:gd name="connsiteX3" fmla="*/ 0 w 2249561"/>
              <a:gd name="connsiteY3" fmla="*/ 1212084 h 1498955"/>
              <a:gd name="connsiteX0" fmla="*/ 0 w 2249561"/>
              <a:gd name="connsiteY0" fmla="*/ 1016618 h 1303489"/>
              <a:gd name="connsiteX1" fmla="*/ 2249561 w 2249561"/>
              <a:gd name="connsiteY1" fmla="*/ 170948 h 1303489"/>
              <a:gd name="connsiteX2" fmla="*/ 2249561 w 2249561"/>
              <a:gd name="connsiteY2" fmla="*/ 1303489 h 1303489"/>
              <a:gd name="connsiteX3" fmla="*/ 0 w 2249561"/>
              <a:gd name="connsiteY3" fmla="*/ 1016618 h 1303489"/>
              <a:gd name="connsiteX0" fmla="*/ 0 w 2249561"/>
              <a:gd name="connsiteY0" fmla="*/ 1002505 h 1289376"/>
              <a:gd name="connsiteX1" fmla="*/ 2249561 w 2249561"/>
              <a:gd name="connsiteY1" fmla="*/ 156835 h 1289376"/>
              <a:gd name="connsiteX2" fmla="*/ 2249561 w 2249561"/>
              <a:gd name="connsiteY2" fmla="*/ 1289376 h 1289376"/>
              <a:gd name="connsiteX3" fmla="*/ 0 w 2249561"/>
              <a:gd name="connsiteY3" fmla="*/ 1002505 h 1289376"/>
              <a:gd name="connsiteX0" fmla="*/ 0 w 2249561"/>
              <a:gd name="connsiteY0" fmla="*/ 985444 h 1272315"/>
              <a:gd name="connsiteX1" fmla="*/ 2249561 w 2249561"/>
              <a:gd name="connsiteY1" fmla="*/ 139774 h 1272315"/>
              <a:gd name="connsiteX2" fmla="*/ 2249561 w 2249561"/>
              <a:gd name="connsiteY2" fmla="*/ 1272315 h 1272315"/>
              <a:gd name="connsiteX3" fmla="*/ 0 w 2249561"/>
              <a:gd name="connsiteY3" fmla="*/ 985444 h 1272315"/>
              <a:gd name="connsiteX0" fmla="*/ 0 w 2249561"/>
              <a:gd name="connsiteY0" fmla="*/ 979690 h 1266561"/>
              <a:gd name="connsiteX1" fmla="*/ 2249561 w 2249561"/>
              <a:gd name="connsiteY1" fmla="*/ 134020 h 1266561"/>
              <a:gd name="connsiteX2" fmla="*/ 2249561 w 2249561"/>
              <a:gd name="connsiteY2" fmla="*/ 1266561 h 1266561"/>
              <a:gd name="connsiteX3" fmla="*/ 0 w 2249561"/>
              <a:gd name="connsiteY3" fmla="*/ 979690 h 1266561"/>
              <a:gd name="connsiteX0" fmla="*/ 0 w 2249561"/>
              <a:gd name="connsiteY0" fmla="*/ 986957 h 1273828"/>
              <a:gd name="connsiteX1" fmla="*/ 2249561 w 2249561"/>
              <a:gd name="connsiteY1" fmla="*/ 141287 h 1273828"/>
              <a:gd name="connsiteX2" fmla="*/ 2249561 w 2249561"/>
              <a:gd name="connsiteY2" fmla="*/ 1273828 h 1273828"/>
              <a:gd name="connsiteX3" fmla="*/ 0 w 2249561"/>
              <a:gd name="connsiteY3" fmla="*/ 986957 h 1273828"/>
              <a:gd name="connsiteX0" fmla="*/ 0 w 2249561"/>
              <a:gd name="connsiteY0" fmla="*/ 986957 h 1273828"/>
              <a:gd name="connsiteX1" fmla="*/ 2249561 w 2249561"/>
              <a:gd name="connsiteY1" fmla="*/ 141287 h 1273828"/>
              <a:gd name="connsiteX2" fmla="*/ 2249561 w 2249561"/>
              <a:gd name="connsiteY2" fmla="*/ 1273828 h 1273828"/>
              <a:gd name="connsiteX3" fmla="*/ 0 w 2249561"/>
              <a:gd name="connsiteY3" fmla="*/ 986957 h 1273828"/>
              <a:gd name="connsiteX0" fmla="*/ 0 w 2249561"/>
              <a:gd name="connsiteY0" fmla="*/ 986957 h 1273828"/>
              <a:gd name="connsiteX1" fmla="*/ 2249561 w 2249561"/>
              <a:gd name="connsiteY1" fmla="*/ 141287 h 1273828"/>
              <a:gd name="connsiteX2" fmla="*/ 2249561 w 2249561"/>
              <a:gd name="connsiteY2" fmla="*/ 1273828 h 1273828"/>
              <a:gd name="connsiteX3" fmla="*/ 0 w 2249561"/>
              <a:gd name="connsiteY3" fmla="*/ 986957 h 1273828"/>
              <a:gd name="connsiteX0" fmla="*/ 0 w 2249561"/>
              <a:gd name="connsiteY0" fmla="*/ 986957 h 1273828"/>
              <a:gd name="connsiteX1" fmla="*/ 2249561 w 2249561"/>
              <a:gd name="connsiteY1" fmla="*/ 141287 h 1273828"/>
              <a:gd name="connsiteX2" fmla="*/ 2249561 w 2249561"/>
              <a:gd name="connsiteY2" fmla="*/ 1273828 h 1273828"/>
              <a:gd name="connsiteX3" fmla="*/ 0 w 2249561"/>
              <a:gd name="connsiteY3" fmla="*/ 986957 h 1273828"/>
              <a:gd name="connsiteX0" fmla="*/ 0 w 2249561"/>
              <a:gd name="connsiteY0" fmla="*/ 986957 h 1273828"/>
              <a:gd name="connsiteX1" fmla="*/ 2249561 w 2249561"/>
              <a:gd name="connsiteY1" fmla="*/ 141287 h 1273828"/>
              <a:gd name="connsiteX2" fmla="*/ 2249561 w 2249561"/>
              <a:gd name="connsiteY2" fmla="*/ 1273828 h 1273828"/>
              <a:gd name="connsiteX3" fmla="*/ 0 w 2249561"/>
              <a:gd name="connsiteY3" fmla="*/ 986957 h 1273828"/>
              <a:gd name="connsiteX0" fmla="*/ 0 w 2249561"/>
              <a:gd name="connsiteY0" fmla="*/ 986957 h 1273828"/>
              <a:gd name="connsiteX1" fmla="*/ 2249561 w 2249561"/>
              <a:gd name="connsiteY1" fmla="*/ 141287 h 1273828"/>
              <a:gd name="connsiteX2" fmla="*/ 2249561 w 2249561"/>
              <a:gd name="connsiteY2" fmla="*/ 1273828 h 1273828"/>
              <a:gd name="connsiteX3" fmla="*/ 0 w 2249561"/>
              <a:gd name="connsiteY3" fmla="*/ 986957 h 1273828"/>
              <a:gd name="connsiteX0" fmla="*/ 0 w 2249561"/>
              <a:gd name="connsiteY0" fmla="*/ 986957 h 1273828"/>
              <a:gd name="connsiteX1" fmla="*/ 2249561 w 2249561"/>
              <a:gd name="connsiteY1" fmla="*/ 141287 h 1273828"/>
              <a:gd name="connsiteX2" fmla="*/ 2249561 w 2249561"/>
              <a:gd name="connsiteY2" fmla="*/ 1273828 h 1273828"/>
              <a:gd name="connsiteX3" fmla="*/ 0 w 2249561"/>
              <a:gd name="connsiteY3" fmla="*/ 986957 h 1273828"/>
              <a:gd name="connsiteX0" fmla="*/ 0 w 2249561"/>
              <a:gd name="connsiteY0" fmla="*/ 986957 h 1273828"/>
              <a:gd name="connsiteX1" fmla="*/ 2249561 w 2249561"/>
              <a:gd name="connsiteY1" fmla="*/ 141287 h 1273828"/>
              <a:gd name="connsiteX2" fmla="*/ 2249561 w 2249561"/>
              <a:gd name="connsiteY2" fmla="*/ 1273828 h 1273828"/>
              <a:gd name="connsiteX3" fmla="*/ 0 w 2249561"/>
              <a:gd name="connsiteY3" fmla="*/ 986957 h 1273828"/>
              <a:gd name="connsiteX0" fmla="*/ 0 w 2249561"/>
              <a:gd name="connsiteY0" fmla="*/ 986957 h 1273828"/>
              <a:gd name="connsiteX1" fmla="*/ 2249561 w 2249561"/>
              <a:gd name="connsiteY1" fmla="*/ 141287 h 1273828"/>
              <a:gd name="connsiteX2" fmla="*/ 2249561 w 2249561"/>
              <a:gd name="connsiteY2" fmla="*/ 1273828 h 1273828"/>
              <a:gd name="connsiteX3" fmla="*/ 0 w 2249561"/>
              <a:gd name="connsiteY3" fmla="*/ 986957 h 1273828"/>
              <a:gd name="connsiteX0" fmla="*/ 0 w 2249561"/>
              <a:gd name="connsiteY0" fmla="*/ 986957 h 1273828"/>
              <a:gd name="connsiteX1" fmla="*/ 2249561 w 2249561"/>
              <a:gd name="connsiteY1" fmla="*/ 141287 h 1273828"/>
              <a:gd name="connsiteX2" fmla="*/ 2249561 w 2249561"/>
              <a:gd name="connsiteY2" fmla="*/ 1273828 h 1273828"/>
              <a:gd name="connsiteX3" fmla="*/ 0 w 2249561"/>
              <a:gd name="connsiteY3" fmla="*/ 986957 h 1273828"/>
              <a:gd name="connsiteX0" fmla="*/ 0 w 2249561"/>
              <a:gd name="connsiteY0" fmla="*/ 986957 h 1273828"/>
              <a:gd name="connsiteX1" fmla="*/ 2249561 w 2249561"/>
              <a:gd name="connsiteY1" fmla="*/ 141287 h 1273828"/>
              <a:gd name="connsiteX2" fmla="*/ 2249561 w 2249561"/>
              <a:gd name="connsiteY2" fmla="*/ 1273828 h 1273828"/>
              <a:gd name="connsiteX3" fmla="*/ 0 w 2249561"/>
              <a:gd name="connsiteY3" fmla="*/ 986957 h 1273828"/>
              <a:gd name="connsiteX0" fmla="*/ 0 w 2249561"/>
              <a:gd name="connsiteY0" fmla="*/ 986957 h 1273828"/>
              <a:gd name="connsiteX1" fmla="*/ 2249561 w 2249561"/>
              <a:gd name="connsiteY1" fmla="*/ 141287 h 1273828"/>
              <a:gd name="connsiteX2" fmla="*/ 2249561 w 2249561"/>
              <a:gd name="connsiteY2" fmla="*/ 1273828 h 1273828"/>
              <a:gd name="connsiteX3" fmla="*/ 0 w 2249561"/>
              <a:gd name="connsiteY3" fmla="*/ 986957 h 1273828"/>
              <a:gd name="connsiteX0" fmla="*/ 0 w 2249561"/>
              <a:gd name="connsiteY0" fmla="*/ 986957 h 1273828"/>
              <a:gd name="connsiteX1" fmla="*/ 2249561 w 2249561"/>
              <a:gd name="connsiteY1" fmla="*/ 141287 h 1273828"/>
              <a:gd name="connsiteX2" fmla="*/ 2249561 w 2249561"/>
              <a:gd name="connsiteY2" fmla="*/ 1273828 h 1273828"/>
              <a:gd name="connsiteX3" fmla="*/ 0 w 2249561"/>
              <a:gd name="connsiteY3" fmla="*/ 986957 h 1273828"/>
              <a:gd name="connsiteX0" fmla="*/ 0 w 2249561"/>
              <a:gd name="connsiteY0" fmla="*/ 986957 h 1273828"/>
              <a:gd name="connsiteX1" fmla="*/ 2249561 w 2249561"/>
              <a:gd name="connsiteY1" fmla="*/ 141287 h 1273828"/>
              <a:gd name="connsiteX2" fmla="*/ 2249561 w 2249561"/>
              <a:gd name="connsiteY2" fmla="*/ 1273828 h 1273828"/>
              <a:gd name="connsiteX3" fmla="*/ 0 w 2249561"/>
              <a:gd name="connsiteY3" fmla="*/ 986957 h 1273828"/>
              <a:gd name="connsiteX0" fmla="*/ 0 w 2249561"/>
              <a:gd name="connsiteY0" fmla="*/ 986957 h 1273828"/>
              <a:gd name="connsiteX1" fmla="*/ 2249561 w 2249561"/>
              <a:gd name="connsiteY1" fmla="*/ 141287 h 1273828"/>
              <a:gd name="connsiteX2" fmla="*/ 2249561 w 2249561"/>
              <a:gd name="connsiteY2" fmla="*/ 1273828 h 1273828"/>
              <a:gd name="connsiteX3" fmla="*/ 0 w 2249561"/>
              <a:gd name="connsiteY3" fmla="*/ 986957 h 1273828"/>
              <a:gd name="connsiteX0" fmla="*/ 0 w 2249561"/>
              <a:gd name="connsiteY0" fmla="*/ 986957 h 1273828"/>
              <a:gd name="connsiteX1" fmla="*/ 2249561 w 2249561"/>
              <a:gd name="connsiteY1" fmla="*/ 141287 h 1273828"/>
              <a:gd name="connsiteX2" fmla="*/ 2249561 w 2249561"/>
              <a:gd name="connsiteY2" fmla="*/ 1273828 h 1273828"/>
              <a:gd name="connsiteX3" fmla="*/ 0 w 2249561"/>
              <a:gd name="connsiteY3" fmla="*/ 986957 h 1273828"/>
              <a:gd name="connsiteX0" fmla="*/ 0 w 2249561"/>
              <a:gd name="connsiteY0" fmla="*/ 986957 h 1273828"/>
              <a:gd name="connsiteX1" fmla="*/ 2249561 w 2249561"/>
              <a:gd name="connsiteY1" fmla="*/ 141287 h 1273828"/>
              <a:gd name="connsiteX2" fmla="*/ 2249561 w 2249561"/>
              <a:gd name="connsiteY2" fmla="*/ 1273828 h 1273828"/>
              <a:gd name="connsiteX3" fmla="*/ 0 w 2249561"/>
              <a:gd name="connsiteY3" fmla="*/ 986957 h 1273828"/>
              <a:gd name="connsiteX0" fmla="*/ 0 w 2249561"/>
              <a:gd name="connsiteY0" fmla="*/ 986957 h 1273828"/>
              <a:gd name="connsiteX1" fmla="*/ 2249561 w 2249561"/>
              <a:gd name="connsiteY1" fmla="*/ 141287 h 1273828"/>
              <a:gd name="connsiteX2" fmla="*/ 2249561 w 2249561"/>
              <a:gd name="connsiteY2" fmla="*/ 1273828 h 1273828"/>
              <a:gd name="connsiteX3" fmla="*/ 0 w 2249561"/>
              <a:gd name="connsiteY3" fmla="*/ 986957 h 1273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49561" h="1273828">
                <a:moveTo>
                  <a:pt x="0" y="986957"/>
                </a:moveTo>
                <a:cubicBezTo>
                  <a:pt x="690087" y="358432"/>
                  <a:pt x="1188931" y="-294000"/>
                  <a:pt x="2249561" y="141287"/>
                </a:cubicBezTo>
                <a:lnTo>
                  <a:pt x="2249561" y="1273828"/>
                </a:lnTo>
                <a:cubicBezTo>
                  <a:pt x="1762671" y="1220039"/>
                  <a:pt x="570560" y="550676"/>
                  <a:pt x="0" y="98695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800" dirty="0">
                <a:noFill/>
              </a:rPr>
              <a:t>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506B291-BD26-4DBD-A912-E9396BA18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1700811"/>
            <a:ext cx="10768680" cy="1224137"/>
          </a:xfrm>
        </p:spPr>
        <p:txBody>
          <a:bodyPr anchor="b">
            <a:noAutofit/>
          </a:bodyPr>
          <a:lstStyle>
            <a:lvl1pPr>
              <a:lnSpc>
                <a:spcPts val="5040"/>
              </a:lnSpc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72AC3715-D94B-4A73-8E94-CAC9D5806F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95326" y="3113744"/>
            <a:ext cx="10768680" cy="20434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3240"/>
              </a:lnSpc>
              <a:buNone/>
              <a:defRPr sz="27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A25860B6-572B-42C8-98B4-41BF602CD44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695326" y="6519171"/>
            <a:ext cx="3360109" cy="240219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E4BE4F66-8978-4B9A-B365-ABFD2A46163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208568" y="6519171"/>
            <a:ext cx="288032" cy="240219"/>
          </a:xfrm>
          <a:prstGeom prst="rect">
            <a:avLst/>
          </a:prstGeom>
        </p:spPr>
        <p:txBody>
          <a:bodyPr/>
          <a:lstStyle/>
          <a:p>
            <a:fld id="{514EBFC5-0BFE-466A-8AC3-64929AEF124F}" type="slidenum">
              <a:rPr lang="en-AU" smtClean="0"/>
              <a:t>‹#›</a:t>
            </a:fld>
            <a:endParaRPr lang="en-AU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871" y="156281"/>
            <a:ext cx="850257" cy="31895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506" y="120404"/>
            <a:ext cx="975500" cy="32094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CDEB36B-7D7C-483E-8547-AC6A66877E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325" y="150164"/>
            <a:ext cx="1214703" cy="32507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95327" y="6535715"/>
            <a:ext cx="100445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The Queensland Alliance for Agriculture and Food Innovation (QAAFI) is a research institute of The University of Queensland (UQ), supported by the Queensland Government.</a:t>
            </a:r>
            <a:endParaRPr lang="en-AU" sz="800" dirty="0"/>
          </a:p>
        </p:txBody>
      </p:sp>
    </p:spTree>
    <p:extLst>
      <p:ext uri="{BB962C8B-B14F-4D97-AF65-F5344CB8AC3E}">
        <p14:creationId xmlns:p14="http://schemas.microsoft.com/office/powerpoint/2010/main" val="2900461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E4DB10F3-61E9-4E77-9DC7-82D405E3EBBB}"/>
              </a:ext>
            </a:extLst>
          </p:cNvPr>
          <p:cNvSpPr/>
          <p:nvPr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DB2C94B-2557-442B-9A14-97C40CD6AB8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95326" y="1700213"/>
            <a:ext cx="10801350" cy="4608512"/>
          </a:xfrm>
          <a:prstGeom prst="rect">
            <a:avLst/>
          </a:prstGeom>
        </p:spPr>
        <p:txBody>
          <a:bodyPr/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spcBef>
                <a:spcPts val="1200"/>
              </a:spcBef>
              <a:defRPr lang="en-US" dirty="0"/>
            </a:lvl5pPr>
            <a:lvl6pPr>
              <a:defRPr lang="en-AU" dirty="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184708F-CDEB-4FFB-9113-878D6AE04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0E6DF7-2887-45E5-8CD1-2FCDFD70911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1208568" y="6519171"/>
            <a:ext cx="288032" cy="240219"/>
          </a:xfrm>
          <a:prstGeom prst="rect">
            <a:avLst/>
          </a:prstGeom>
        </p:spPr>
        <p:txBody>
          <a:bodyPr/>
          <a:lstStyle/>
          <a:p>
            <a:fld id="{514EBFC5-0BFE-466A-8AC3-64929AEF124F}" type="slidenum">
              <a:rPr lang="en-AU" smtClean="0"/>
              <a:t>‹#›</a:t>
            </a:fld>
            <a:endParaRPr lang="en-AU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871" y="156281"/>
            <a:ext cx="850257" cy="31895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506" y="120404"/>
            <a:ext cx="975500" cy="32094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CDEB36B-7D7C-483E-8547-AC6A66877E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325" y="150164"/>
            <a:ext cx="1214703" cy="32507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95327" y="6535715"/>
            <a:ext cx="100445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The Queensland Alliance for Agriculture and Food Innovation (QAAFI) is a research institute of The University of Queensland (UQ), supported by the Queensland Government.</a:t>
            </a:r>
            <a:endParaRPr lang="en-AU" sz="800" dirty="0"/>
          </a:p>
        </p:txBody>
      </p:sp>
    </p:spTree>
    <p:extLst>
      <p:ext uri="{BB962C8B-B14F-4D97-AF65-F5344CB8AC3E}">
        <p14:creationId xmlns:p14="http://schemas.microsoft.com/office/powerpoint/2010/main" val="3048413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E617285-D1B4-4CCD-B438-9B032C51AF79}"/>
              </a:ext>
            </a:extLst>
          </p:cNvPr>
          <p:cNvSpPr/>
          <p:nvPr/>
        </p:nvSpPr>
        <p:spPr bwMode="invGray">
          <a:xfrm flipH="1">
            <a:off x="0" y="0"/>
            <a:ext cx="12192000" cy="630000"/>
          </a:xfrm>
          <a:prstGeom prst="rect">
            <a:avLst/>
          </a:prstGeom>
          <a:gradFill flip="none" rotWithShape="1">
            <a:gsLst>
              <a:gs pos="75000">
                <a:schemeClr val="accent1"/>
              </a:gs>
              <a:gs pos="100000">
                <a:srgbClr val="962A8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5325" y="1700213"/>
            <a:ext cx="5218859" cy="460851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sz="2400" dirty="0"/>
            </a:lvl5pPr>
            <a:lvl6pPr>
              <a:defRPr lang="en-AU" sz="2000" dirty="0"/>
            </a:lvl6pPr>
            <a:lvl7pPr>
              <a:defRPr lang="en-AU" dirty="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88619" y="1700213"/>
            <a:ext cx="5220000" cy="460851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AU" dirty="0"/>
            </a:lvl5pPr>
            <a:lvl6pPr>
              <a:defRPr lang="en-AU" dirty="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E9C4661F-54FC-4886-BD67-853118646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8BF24CA-767B-442B-A672-6C630273E4EA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695326" y="6519171"/>
            <a:ext cx="3360109" cy="240219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85B269D8-1308-43E9-B2BF-264F017F03A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1208568" y="6519171"/>
            <a:ext cx="288032" cy="240219"/>
          </a:xfrm>
          <a:prstGeom prst="rect">
            <a:avLst/>
          </a:prstGeom>
        </p:spPr>
        <p:txBody>
          <a:bodyPr/>
          <a:lstStyle/>
          <a:p>
            <a:fld id="{514EBFC5-0BFE-466A-8AC3-64929AEF124F}" type="slidenum">
              <a:rPr lang="en-AU" smtClean="0"/>
              <a:t>‹#›</a:t>
            </a:fld>
            <a:endParaRPr lang="en-AU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871" y="156281"/>
            <a:ext cx="850257" cy="31895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506" y="120404"/>
            <a:ext cx="975500" cy="32094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CDEB36B-7D7C-483E-8547-AC6A66877E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325" y="150164"/>
            <a:ext cx="1214703" cy="32507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95327" y="6535715"/>
            <a:ext cx="100445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The Queensland Alliance for Agriculture and Food Innovation (QAAFI) is a research institute of The University of Queensland (UQ), supported by the Queensland Government.</a:t>
            </a:r>
            <a:endParaRPr lang="en-AU" sz="800" dirty="0"/>
          </a:p>
        </p:txBody>
      </p:sp>
    </p:spTree>
    <p:extLst>
      <p:ext uri="{BB962C8B-B14F-4D97-AF65-F5344CB8AC3E}">
        <p14:creationId xmlns:p14="http://schemas.microsoft.com/office/powerpoint/2010/main" val="3548909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5326" y="1052736"/>
            <a:ext cx="10801350" cy="46905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[Title]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8D2AE-3583-4708-BD46-43C743300E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5326" y="1700213"/>
            <a:ext cx="10801349" cy="460851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DB83A3-A276-43C3-9F27-2B380C4149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5324" y="151134"/>
            <a:ext cx="3360109" cy="288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lnSpc>
                <a:spcPct val="80000"/>
              </a:lnSpc>
              <a:defRPr sz="1000">
                <a:solidFill>
                  <a:schemeClr val="bg1"/>
                </a:solidFill>
              </a:defRPr>
            </a:lvl1pPr>
          </a:lstStyle>
          <a:p>
            <a:fld id="{414BBDD5-487D-4675-8021-063A21B8DE93}" type="datetimeFigureOut">
              <a:rPr lang="en-AU" smtClean="0"/>
              <a:t>8/12/2021</a:t>
            </a:fld>
            <a:endParaRPr lang="en-A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CA4A0C-C5B9-45ED-9D64-B274EE980802}"/>
              </a:ext>
            </a:extLst>
          </p:cNvPr>
          <p:cNvSpPr txBox="1"/>
          <p:nvPr/>
        </p:nvSpPr>
        <p:spPr>
          <a:xfrm>
            <a:off x="10056440" y="6518190"/>
            <a:ext cx="1080120" cy="2412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AU" sz="800" dirty="0"/>
              <a:t>CRICOS code 00025B</a:t>
            </a:r>
          </a:p>
        </p:txBody>
      </p:sp>
    </p:spTree>
    <p:extLst>
      <p:ext uri="{BB962C8B-B14F-4D97-AF65-F5344CB8AC3E}">
        <p14:creationId xmlns:p14="http://schemas.microsoft.com/office/powerpoint/2010/main" val="1077510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1" r:id="rId4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300"/>
        </a:spcBef>
        <a:spcAft>
          <a:spcPts val="300"/>
        </a:spcAft>
        <a:buClr>
          <a:schemeClr val="tx1"/>
        </a:buClr>
        <a:buFont typeface="Arial" panose="020B0604020202020204" pitchFamily="34" charset="0"/>
        <a:buNone/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180000" indent="-179388" algn="l" defTabSz="914400" rtl="0" eaLnBrk="1" latinLnBrk="0" hangingPunct="1">
        <a:lnSpc>
          <a:spcPct val="110000"/>
        </a:lnSpc>
        <a:spcBef>
          <a:spcPts val="300"/>
        </a:spcBef>
        <a:spcAft>
          <a:spcPts val="300"/>
        </a:spcAft>
        <a:buClr>
          <a:schemeClr val="tx1"/>
        </a:buClr>
        <a:buFont typeface="Arial" panose="020B0604020202020204" pitchFamily="34" charset="0"/>
        <a:buChar char="•"/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360000" indent="-179388" algn="l" defTabSz="914400" rtl="0" eaLnBrk="1" latinLnBrk="0" hangingPunct="1">
        <a:lnSpc>
          <a:spcPct val="110000"/>
        </a:lnSpc>
        <a:spcBef>
          <a:spcPts val="200"/>
        </a:spcBef>
        <a:spcAft>
          <a:spcPts val="200"/>
        </a:spcAft>
        <a:buClr>
          <a:schemeClr val="accent1"/>
        </a:buClr>
        <a:buFont typeface="Arial" panose="020B0604020202020204" pitchFamily="34" charset="0"/>
        <a:buChar char="­"/>
        <a:defRPr lang="en-US" sz="1800" kern="1200" baseline="0" dirty="0">
          <a:solidFill>
            <a:schemeClr val="tx1"/>
          </a:solidFill>
          <a:latin typeface="+mn-lt"/>
          <a:ea typeface="+mn-ea"/>
          <a:cs typeface="+mn-cs"/>
        </a:defRPr>
      </a:lvl3pPr>
      <a:lvl4pPr marL="540000" indent="-179388" algn="l" defTabSz="914400" rtl="0" eaLnBrk="1" latinLnBrk="0" hangingPunct="1">
        <a:lnSpc>
          <a:spcPct val="110000"/>
        </a:lnSpc>
        <a:spcBef>
          <a:spcPts val="100"/>
        </a:spcBef>
        <a:spcAft>
          <a:spcPts val="100"/>
        </a:spcAft>
        <a:buFont typeface="Wingdings" panose="05000000000000000000" pitchFamily="2" charset="2"/>
        <a:buChar char=""/>
        <a:defRPr lang="en-US" sz="1800" kern="1200" baseline="0" dirty="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00000"/>
        </a:lnSpc>
        <a:spcBef>
          <a:spcPts val="1200"/>
        </a:spcBef>
        <a:spcAft>
          <a:spcPts val="600"/>
        </a:spcAft>
        <a:buFont typeface="Arial" panose="020B0604020202020204" pitchFamily="34" charset="0"/>
        <a:buNone/>
        <a:defRPr lang="en-US" sz="2400" kern="1200" baseline="0" dirty="0">
          <a:solidFill>
            <a:schemeClr val="accent1"/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spcBef>
          <a:spcPts val="600"/>
        </a:spcBef>
        <a:spcAft>
          <a:spcPts val="300"/>
        </a:spcAft>
        <a:buFont typeface="Arial" pitchFamily="34" charset="0"/>
        <a:buNone/>
        <a:defRPr lang="en-AU" sz="2000" b="1" kern="1200" baseline="0" dirty="0">
          <a:solidFill>
            <a:schemeClr val="accent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438">
          <p15:clr>
            <a:srgbClr val="F26B43"/>
          </p15:clr>
        </p15:guide>
        <p15:guide id="6" orient="horz" pos="3974">
          <p15:clr>
            <a:srgbClr val="F26B43"/>
          </p15:clr>
        </p15:guide>
        <p15:guide id="7" orient="horz" pos="663">
          <p15:clr>
            <a:srgbClr val="F26B43"/>
          </p15:clr>
        </p15:guide>
        <p15:guide id="9" pos="3961">
          <p15:clr>
            <a:srgbClr val="F26B43"/>
          </p15:clr>
        </p15:guide>
        <p15:guide id="10" pos="3719">
          <p15:clr>
            <a:srgbClr val="F26B43"/>
          </p15:clr>
        </p15:guide>
        <p15:guide id="11" orient="horz" pos="4110">
          <p15:clr>
            <a:srgbClr val="F26B43"/>
          </p15:clr>
        </p15:guide>
        <p15:guide id="13" pos="7242">
          <p15:clr>
            <a:srgbClr val="F26B43"/>
          </p15:clr>
        </p15:guide>
        <p15:guide id="14" orient="horz" pos="981">
          <p15:clr>
            <a:srgbClr val="F26B43"/>
          </p15:clr>
        </p15:guide>
        <p15:guide id="15" pos="2772">
          <p15:clr>
            <a:srgbClr val="F26B43"/>
          </p15:clr>
        </p15:guide>
        <p15:guide id="16" pos="2570">
          <p15:clr>
            <a:srgbClr val="F26B43"/>
          </p15:clr>
        </p15:guide>
        <p15:guide id="17" pos="5110">
          <p15:clr>
            <a:srgbClr val="F26B43"/>
          </p15:clr>
        </p15:guide>
        <p15:guide id="18" pos="4908">
          <p15:clr>
            <a:srgbClr val="F26B43"/>
          </p15:clr>
        </p15:guide>
        <p15:guide id="19" orient="horz" pos="1071">
          <p15:clr>
            <a:srgbClr val="F26B43"/>
          </p15:clr>
        </p15:guide>
        <p15:guide id="21" orient="horz" pos="414">
          <p15:clr>
            <a:srgbClr val="F26B43"/>
          </p15:clr>
        </p15:guide>
        <p15:guide id="23" orient="horz" pos="9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6" name="Group 1105">
            <a:extLst>
              <a:ext uri="{FF2B5EF4-FFF2-40B4-BE49-F238E27FC236}">
                <a16:creationId xmlns:a16="http://schemas.microsoft.com/office/drawing/2014/main" id="{99713503-2879-445F-A0F0-B5CB583857D8}"/>
              </a:ext>
            </a:extLst>
          </p:cNvPr>
          <p:cNvGrpSpPr/>
          <p:nvPr/>
        </p:nvGrpSpPr>
        <p:grpSpPr>
          <a:xfrm>
            <a:off x="464809" y="1642188"/>
            <a:ext cx="9083480" cy="1362269"/>
            <a:chOff x="258446" y="320046"/>
            <a:chExt cx="9083480" cy="1807334"/>
          </a:xfrm>
        </p:grpSpPr>
        <p:grpSp>
          <p:nvGrpSpPr>
            <p:cNvPr id="1098" name="Group 1097">
              <a:extLst>
                <a:ext uri="{FF2B5EF4-FFF2-40B4-BE49-F238E27FC236}">
                  <a16:creationId xmlns:a16="http://schemas.microsoft.com/office/drawing/2014/main" id="{16B818D0-A63F-4FDD-A3DA-D607938327DA}"/>
                </a:ext>
              </a:extLst>
            </p:cNvPr>
            <p:cNvGrpSpPr/>
            <p:nvPr/>
          </p:nvGrpSpPr>
          <p:grpSpPr>
            <a:xfrm>
              <a:off x="258446" y="320046"/>
              <a:ext cx="9083480" cy="1807334"/>
              <a:chOff x="258446" y="754701"/>
              <a:chExt cx="6200774" cy="592139"/>
            </a:xfrm>
          </p:grpSpPr>
          <p:grpSp>
            <p:nvGrpSpPr>
              <p:cNvPr id="1097" name="Group 1096">
                <a:extLst>
                  <a:ext uri="{FF2B5EF4-FFF2-40B4-BE49-F238E27FC236}">
                    <a16:creationId xmlns:a16="http://schemas.microsoft.com/office/drawing/2014/main" id="{EC27D3F4-C735-4628-B518-74B08AE32061}"/>
                  </a:ext>
                </a:extLst>
              </p:cNvPr>
              <p:cNvGrpSpPr/>
              <p:nvPr/>
            </p:nvGrpSpPr>
            <p:grpSpPr>
              <a:xfrm>
                <a:off x="258446" y="754701"/>
                <a:ext cx="6200774" cy="592139"/>
                <a:chOff x="258446" y="754701"/>
                <a:chExt cx="6200774" cy="592139"/>
              </a:xfrm>
            </p:grpSpPr>
            <p:grpSp>
              <p:nvGrpSpPr>
                <p:cNvPr id="3" name="Group 4">
                  <a:extLst>
                    <a:ext uri="{FF2B5EF4-FFF2-40B4-BE49-F238E27FC236}">
                      <a16:creationId xmlns:a16="http://schemas.microsoft.com/office/drawing/2014/main" id="{DF474061-B331-4E15-BD02-176AA47B28E3}"/>
                    </a:ext>
                  </a:extLst>
                </p:cNvPr>
                <p:cNvGrpSpPr>
                  <a:grpSpLocks noChangeAspect="1"/>
                </p:cNvGrpSpPr>
                <p:nvPr/>
              </p:nvGrpSpPr>
              <p:grpSpPr bwMode="auto">
                <a:xfrm>
                  <a:off x="258446" y="754701"/>
                  <a:ext cx="6200774" cy="592139"/>
                  <a:chOff x="447" y="893"/>
                  <a:chExt cx="3906" cy="373"/>
                </a:xfrm>
              </p:grpSpPr>
              <p:sp>
                <p:nvSpPr>
                  <p:cNvPr id="6" name="Rectangle 6">
                    <a:extLst>
                      <a:ext uri="{FF2B5EF4-FFF2-40B4-BE49-F238E27FC236}">
                        <a16:creationId xmlns:a16="http://schemas.microsoft.com/office/drawing/2014/main" id="{7C0CAD0B-B7AA-4B28-B69E-3A7AFFFED21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71" y="960"/>
                    <a:ext cx="3587" cy="9"/>
                  </a:xfrm>
                  <a:prstGeom prst="rect">
                    <a:avLst/>
                  </a:pr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7" name="Freeform 7">
                    <a:extLst>
                      <a:ext uri="{FF2B5EF4-FFF2-40B4-BE49-F238E27FC236}">
                        <a16:creationId xmlns:a16="http://schemas.microsoft.com/office/drawing/2014/main" id="{EACD3B55-D563-4E93-89A4-F86D4C41883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781" y="941"/>
                    <a:ext cx="274" cy="44"/>
                  </a:xfrm>
                  <a:custGeom>
                    <a:avLst/>
                    <a:gdLst>
                      <a:gd name="T0" fmla="*/ 0 w 2240"/>
                      <a:gd name="T1" fmla="*/ 40 h 280"/>
                      <a:gd name="T2" fmla="*/ 40 w 2240"/>
                      <a:gd name="T3" fmla="*/ 0 h 280"/>
                      <a:gd name="T4" fmla="*/ 2080 w 2240"/>
                      <a:gd name="T5" fmla="*/ 0 h 280"/>
                      <a:gd name="T6" fmla="*/ 2240 w 2240"/>
                      <a:gd name="T7" fmla="*/ 140 h 280"/>
                      <a:gd name="T8" fmla="*/ 2080 w 2240"/>
                      <a:gd name="T9" fmla="*/ 280 h 280"/>
                      <a:gd name="T10" fmla="*/ 40 w 2240"/>
                      <a:gd name="T11" fmla="*/ 280 h 280"/>
                      <a:gd name="T12" fmla="*/ 0 w 2240"/>
                      <a:gd name="T13" fmla="*/ 240 h 280"/>
                      <a:gd name="T14" fmla="*/ 0 w 2240"/>
                      <a:gd name="T15" fmla="*/ 40 h 2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240" h="280">
                        <a:moveTo>
                          <a:pt x="0" y="40"/>
                        </a:moveTo>
                        <a:lnTo>
                          <a:pt x="40" y="0"/>
                        </a:lnTo>
                        <a:lnTo>
                          <a:pt x="2080" y="0"/>
                        </a:lnTo>
                        <a:lnTo>
                          <a:pt x="2240" y="140"/>
                        </a:lnTo>
                        <a:lnTo>
                          <a:pt x="2080" y="280"/>
                        </a:lnTo>
                        <a:lnTo>
                          <a:pt x="40" y="280"/>
                        </a:lnTo>
                        <a:lnTo>
                          <a:pt x="0" y="240"/>
                        </a:lnTo>
                        <a:lnTo>
                          <a:pt x="0" y="40"/>
                        </a:lnTo>
                        <a:close/>
                      </a:path>
                    </a:pathLst>
                  </a:custGeom>
                  <a:solidFill>
                    <a:srgbClr val="F5F5F5"/>
                  </a:solidFill>
                  <a:ln w="317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8" name="Freeform 8">
                    <a:extLst>
                      <a:ext uri="{FF2B5EF4-FFF2-40B4-BE49-F238E27FC236}">
                        <a16:creationId xmlns:a16="http://schemas.microsoft.com/office/drawing/2014/main" id="{E6763DD3-79B9-4883-8344-5BF3AD088C9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781" y="941"/>
                    <a:ext cx="274" cy="44"/>
                  </a:xfrm>
                  <a:custGeom>
                    <a:avLst/>
                    <a:gdLst>
                      <a:gd name="T0" fmla="*/ 0 w 2240"/>
                      <a:gd name="T1" fmla="*/ 40 h 280"/>
                      <a:gd name="T2" fmla="*/ 40 w 2240"/>
                      <a:gd name="T3" fmla="*/ 0 h 280"/>
                      <a:gd name="T4" fmla="*/ 2080 w 2240"/>
                      <a:gd name="T5" fmla="*/ 0 h 280"/>
                      <a:gd name="T6" fmla="*/ 2240 w 2240"/>
                      <a:gd name="T7" fmla="*/ 140 h 280"/>
                      <a:gd name="T8" fmla="*/ 2080 w 2240"/>
                      <a:gd name="T9" fmla="*/ 280 h 280"/>
                      <a:gd name="T10" fmla="*/ 40 w 2240"/>
                      <a:gd name="T11" fmla="*/ 280 h 280"/>
                      <a:gd name="T12" fmla="*/ 0 w 2240"/>
                      <a:gd name="T13" fmla="*/ 240 h 280"/>
                      <a:gd name="T14" fmla="*/ 0 w 2240"/>
                      <a:gd name="T15" fmla="*/ 40 h 2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240" h="280">
                        <a:moveTo>
                          <a:pt x="0" y="40"/>
                        </a:moveTo>
                        <a:lnTo>
                          <a:pt x="40" y="0"/>
                        </a:lnTo>
                        <a:lnTo>
                          <a:pt x="2080" y="0"/>
                        </a:lnTo>
                        <a:lnTo>
                          <a:pt x="2240" y="140"/>
                        </a:lnTo>
                        <a:lnTo>
                          <a:pt x="2080" y="280"/>
                        </a:lnTo>
                        <a:lnTo>
                          <a:pt x="40" y="280"/>
                        </a:lnTo>
                        <a:lnTo>
                          <a:pt x="0" y="240"/>
                        </a:lnTo>
                        <a:lnTo>
                          <a:pt x="0" y="40"/>
                        </a:lnTo>
                        <a:close/>
                      </a:path>
                    </a:pathLst>
                  </a:custGeom>
                  <a:solidFill>
                    <a:srgbClr val="F5F5F5"/>
                  </a:solidFill>
                  <a:ln w="317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9" name="Freeform 9">
                    <a:extLst>
                      <a:ext uri="{FF2B5EF4-FFF2-40B4-BE49-F238E27FC236}">
                        <a16:creationId xmlns:a16="http://schemas.microsoft.com/office/drawing/2014/main" id="{724B4313-0637-4C5D-A264-5494F47A4A1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782" y="943"/>
                    <a:ext cx="275" cy="43"/>
                  </a:xfrm>
                  <a:custGeom>
                    <a:avLst/>
                    <a:gdLst>
                      <a:gd name="T0" fmla="*/ 0 w 2240"/>
                      <a:gd name="T1" fmla="*/ 40 h 280"/>
                      <a:gd name="T2" fmla="*/ 40 w 2240"/>
                      <a:gd name="T3" fmla="*/ 0 h 280"/>
                      <a:gd name="T4" fmla="*/ 2080 w 2240"/>
                      <a:gd name="T5" fmla="*/ 0 h 280"/>
                      <a:gd name="T6" fmla="*/ 2240 w 2240"/>
                      <a:gd name="T7" fmla="*/ 140 h 280"/>
                      <a:gd name="T8" fmla="*/ 2080 w 2240"/>
                      <a:gd name="T9" fmla="*/ 280 h 280"/>
                      <a:gd name="T10" fmla="*/ 40 w 2240"/>
                      <a:gd name="T11" fmla="*/ 280 h 280"/>
                      <a:gd name="T12" fmla="*/ 0 w 2240"/>
                      <a:gd name="T13" fmla="*/ 240 h 280"/>
                      <a:gd name="T14" fmla="*/ 0 w 2240"/>
                      <a:gd name="T15" fmla="*/ 40 h 2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240" h="280">
                        <a:moveTo>
                          <a:pt x="0" y="40"/>
                        </a:moveTo>
                        <a:lnTo>
                          <a:pt x="40" y="0"/>
                        </a:lnTo>
                        <a:lnTo>
                          <a:pt x="2080" y="0"/>
                        </a:lnTo>
                        <a:lnTo>
                          <a:pt x="2240" y="140"/>
                        </a:lnTo>
                        <a:lnTo>
                          <a:pt x="2080" y="280"/>
                        </a:lnTo>
                        <a:lnTo>
                          <a:pt x="40" y="280"/>
                        </a:lnTo>
                        <a:lnTo>
                          <a:pt x="0" y="240"/>
                        </a:lnTo>
                        <a:lnTo>
                          <a:pt x="0" y="40"/>
                        </a:lnTo>
                        <a:close/>
                      </a:path>
                    </a:pathLst>
                  </a:custGeom>
                  <a:noFill/>
                  <a:ln w="3175" cap="rnd">
                    <a:solidFill>
                      <a:srgbClr val="CDCDCD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10" name="Rectangle 10">
                    <a:extLst>
                      <a:ext uri="{FF2B5EF4-FFF2-40B4-BE49-F238E27FC236}">
                        <a16:creationId xmlns:a16="http://schemas.microsoft.com/office/drawing/2014/main" id="{DBAEA8B3-40F6-488E-A59C-215DB2CA684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825" y="943"/>
                    <a:ext cx="174" cy="4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200" b="0" i="0" u="none" strike="noStrike" cap="none" normalizeH="0" baseline="0" dirty="0">
                        <a:ln>
                          <a:noFill/>
                        </a:ln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3ʹ UTR</a:t>
                    </a:r>
                  </a:p>
                </p:txBody>
              </p:sp>
              <p:sp>
                <p:nvSpPr>
                  <p:cNvPr id="11" name="Freeform 11">
                    <a:extLst>
                      <a:ext uri="{FF2B5EF4-FFF2-40B4-BE49-F238E27FC236}">
                        <a16:creationId xmlns:a16="http://schemas.microsoft.com/office/drawing/2014/main" id="{CFECE8F9-3282-42D5-A202-C9FEACA514F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41" y="941"/>
                    <a:ext cx="368" cy="44"/>
                  </a:xfrm>
                  <a:custGeom>
                    <a:avLst/>
                    <a:gdLst>
                      <a:gd name="T0" fmla="*/ 0 w 3000"/>
                      <a:gd name="T1" fmla="*/ 40 h 280"/>
                      <a:gd name="T2" fmla="*/ 40 w 3000"/>
                      <a:gd name="T3" fmla="*/ 0 h 280"/>
                      <a:gd name="T4" fmla="*/ 2840 w 3000"/>
                      <a:gd name="T5" fmla="*/ 0 h 280"/>
                      <a:gd name="T6" fmla="*/ 3000 w 3000"/>
                      <a:gd name="T7" fmla="*/ 140 h 280"/>
                      <a:gd name="T8" fmla="*/ 2840 w 3000"/>
                      <a:gd name="T9" fmla="*/ 280 h 280"/>
                      <a:gd name="T10" fmla="*/ 40 w 3000"/>
                      <a:gd name="T11" fmla="*/ 280 h 280"/>
                      <a:gd name="T12" fmla="*/ 0 w 3000"/>
                      <a:gd name="T13" fmla="*/ 240 h 280"/>
                      <a:gd name="T14" fmla="*/ 0 w 3000"/>
                      <a:gd name="T15" fmla="*/ 40 h 2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3000" h="280">
                        <a:moveTo>
                          <a:pt x="0" y="40"/>
                        </a:moveTo>
                        <a:lnTo>
                          <a:pt x="40" y="0"/>
                        </a:lnTo>
                        <a:lnTo>
                          <a:pt x="2840" y="0"/>
                        </a:lnTo>
                        <a:lnTo>
                          <a:pt x="3000" y="140"/>
                        </a:lnTo>
                        <a:lnTo>
                          <a:pt x="2840" y="280"/>
                        </a:lnTo>
                        <a:lnTo>
                          <a:pt x="40" y="280"/>
                        </a:lnTo>
                        <a:lnTo>
                          <a:pt x="0" y="240"/>
                        </a:lnTo>
                        <a:lnTo>
                          <a:pt x="0" y="40"/>
                        </a:lnTo>
                        <a:close/>
                      </a:path>
                    </a:pathLst>
                  </a:custGeom>
                  <a:solidFill>
                    <a:srgbClr val="FFFF00"/>
                  </a:solidFill>
                  <a:ln w="317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12" name="Freeform 12">
                    <a:extLst>
                      <a:ext uri="{FF2B5EF4-FFF2-40B4-BE49-F238E27FC236}">
                        <a16:creationId xmlns:a16="http://schemas.microsoft.com/office/drawing/2014/main" id="{7E9D961A-D7E4-4976-97DA-5E307CEA110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41" y="941"/>
                    <a:ext cx="368" cy="44"/>
                  </a:xfrm>
                  <a:custGeom>
                    <a:avLst/>
                    <a:gdLst>
                      <a:gd name="T0" fmla="*/ 0 w 3000"/>
                      <a:gd name="T1" fmla="*/ 40 h 280"/>
                      <a:gd name="T2" fmla="*/ 40 w 3000"/>
                      <a:gd name="T3" fmla="*/ 0 h 280"/>
                      <a:gd name="T4" fmla="*/ 2840 w 3000"/>
                      <a:gd name="T5" fmla="*/ 0 h 280"/>
                      <a:gd name="T6" fmla="*/ 3000 w 3000"/>
                      <a:gd name="T7" fmla="*/ 140 h 280"/>
                      <a:gd name="T8" fmla="*/ 2840 w 3000"/>
                      <a:gd name="T9" fmla="*/ 280 h 280"/>
                      <a:gd name="T10" fmla="*/ 40 w 3000"/>
                      <a:gd name="T11" fmla="*/ 280 h 280"/>
                      <a:gd name="T12" fmla="*/ 0 w 3000"/>
                      <a:gd name="T13" fmla="*/ 240 h 280"/>
                      <a:gd name="T14" fmla="*/ 0 w 3000"/>
                      <a:gd name="T15" fmla="*/ 40 h 2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3000" h="280">
                        <a:moveTo>
                          <a:pt x="0" y="40"/>
                        </a:moveTo>
                        <a:lnTo>
                          <a:pt x="40" y="0"/>
                        </a:lnTo>
                        <a:lnTo>
                          <a:pt x="2840" y="0"/>
                        </a:lnTo>
                        <a:lnTo>
                          <a:pt x="3000" y="140"/>
                        </a:lnTo>
                        <a:lnTo>
                          <a:pt x="2840" y="280"/>
                        </a:lnTo>
                        <a:lnTo>
                          <a:pt x="40" y="280"/>
                        </a:lnTo>
                        <a:lnTo>
                          <a:pt x="0" y="240"/>
                        </a:lnTo>
                        <a:lnTo>
                          <a:pt x="0" y="40"/>
                        </a:lnTo>
                        <a:close/>
                      </a:path>
                    </a:pathLst>
                  </a:custGeom>
                  <a:solidFill>
                    <a:srgbClr val="FFC000"/>
                  </a:solidFill>
                  <a:ln w="317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13" name="Freeform 13">
                    <a:extLst>
                      <a:ext uri="{FF2B5EF4-FFF2-40B4-BE49-F238E27FC236}">
                        <a16:creationId xmlns:a16="http://schemas.microsoft.com/office/drawing/2014/main" id="{39021B46-2E5D-4FB1-91B9-2C68DC30002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42" y="943"/>
                    <a:ext cx="368" cy="43"/>
                  </a:xfrm>
                  <a:custGeom>
                    <a:avLst/>
                    <a:gdLst>
                      <a:gd name="T0" fmla="*/ 0 w 3000"/>
                      <a:gd name="T1" fmla="*/ 40 h 280"/>
                      <a:gd name="T2" fmla="*/ 40 w 3000"/>
                      <a:gd name="T3" fmla="*/ 0 h 280"/>
                      <a:gd name="T4" fmla="*/ 2840 w 3000"/>
                      <a:gd name="T5" fmla="*/ 0 h 280"/>
                      <a:gd name="T6" fmla="*/ 3000 w 3000"/>
                      <a:gd name="T7" fmla="*/ 140 h 280"/>
                      <a:gd name="T8" fmla="*/ 2840 w 3000"/>
                      <a:gd name="T9" fmla="*/ 280 h 280"/>
                      <a:gd name="T10" fmla="*/ 40 w 3000"/>
                      <a:gd name="T11" fmla="*/ 280 h 280"/>
                      <a:gd name="T12" fmla="*/ 0 w 3000"/>
                      <a:gd name="T13" fmla="*/ 240 h 280"/>
                      <a:gd name="T14" fmla="*/ 0 w 3000"/>
                      <a:gd name="T15" fmla="*/ 40 h 2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3000" h="280">
                        <a:moveTo>
                          <a:pt x="0" y="40"/>
                        </a:moveTo>
                        <a:lnTo>
                          <a:pt x="40" y="0"/>
                        </a:lnTo>
                        <a:lnTo>
                          <a:pt x="2840" y="0"/>
                        </a:lnTo>
                        <a:lnTo>
                          <a:pt x="3000" y="140"/>
                        </a:lnTo>
                        <a:lnTo>
                          <a:pt x="2840" y="280"/>
                        </a:lnTo>
                        <a:lnTo>
                          <a:pt x="40" y="280"/>
                        </a:lnTo>
                        <a:lnTo>
                          <a:pt x="0" y="240"/>
                        </a:lnTo>
                        <a:lnTo>
                          <a:pt x="0" y="40"/>
                        </a:lnTo>
                        <a:close/>
                      </a:path>
                    </a:pathLst>
                  </a:custGeom>
                  <a:noFill/>
                  <a:ln w="3175" cap="rnd">
                    <a:solidFill>
                      <a:srgbClr val="D5D5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14" name="Rectangle 14">
                    <a:extLst>
                      <a:ext uri="{FF2B5EF4-FFF2-40B4-BE49-F238E27FC236}">
                        <a16:creationId xmlns:a16="http://schemas.microsoft.com/office/drawing/2014/main" id="{DE8F2C19-518E-48E0-894E-48206F4E1B7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62" y="941"/>
                    <a:ext cx="144" cy="3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200" b="0" i="0" u="none" strike="noStrike" cap="none" normalizeH="0" baseline="0" dirty="0">
                        <a:ln>
                          <a:noFill/>
                        </a:ln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ORF4</a:t>
                    </a:r>
                  </a:p>
                </p:txBody>
              </p:sp>
              <p:sp>
                <p:nvSpPr>
                  <p:cNvPr id="15" name="Freeform 15">
                    <a:extLst>
                      <a:ext uri="{FF2B5EF4-FFF2-40B4-BE49-F238E27FC236}">
                        <a16:creationId xmlns:a16="http://schemas.microsoft.com/office/drawing/2014/main" id="{A7FD06F8-6F8B-4495-B62C-9D31D566E6C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12" y="941"/>
                    <a:ext cx="2425" cy="44"/>
                  </a:xfrm>
                  <a:custGeom>
                    <a:avLst/>
                    <a:gdLst>
                      <a:gd name="T0" fmla="*/ 0 w 19780"/>
                      <a:gd name="T1" fmla="*/ 40 h 280"/>
                      <a:gd name="T2" fmla="*/ 40 w 19780"/>
                      <a:gd name="T3" fmla="*/ 0 h 280"/>
                      <a:gd name="T4" fmla="*/ 19620 w 19780"/>
                      <a:gd name="T5" fmla="*/ 0 h 280"/>
                      <a:gd name="T6" fmla="*/ 19780 w 19780"/>
                      <a:gd name="T7" fmla="*/ 140 h 280"/>
                      <a:gd name="T8" fmla="*/ 19620 w 19780"/>
                      <a:gd name="T9" fmla="*/ 280 h 280"/>
                      <a:gd name="T10" fmla="*/ 40 w 19780"/>
                      <a:gd name="T11" fmla="*/ 280 h 280"/>
                      <a:gd name="T12" fmla="*/ 0 w 19780"/>
                      <a:gd name="T13" fmla="*/ 240 h 280"/>
                      <a:gd name="T14" fmla="*/ 0 w 19780"/>
                      <a:gd name="T15" fmla="*/ 40 h 2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9780" h="280">
                        <a:moveTo>
                          <a:pt x="0" y="40"/>
                        </a:moveTo>
                        <a:lnTo>
                          <a:pt x="40" y="0"/>
                        </a:lnTo>
                        <a:lnTo>
                          <a:pt x="19620" y="0"/>
                        </a:lnTo>
                        <a:lnTo>
                          <a:pt x="19780" y="140"/>
                        </a:lnTo>
                        <a:lnTo>
                          <a:pt x="19620" y="280"/>
                        </a:lnTo>
                        <a:lnTo>
                          <a:pt x="40" y="280"/>
                        </a:lnTo>
                        <a:lnTo>
                          <a:pt x="0" y="240"/>
                        </a:lnTo>
                        <a:lnTo>
                          <a:pt x="0" y="40"/>
                        </a:lnTo>
                        <a:close/>
                      </a:path>
                    </a:pathLst>
                  </a:custGeom>
                  <a:solidFill>
                    <a:srgbClr val="FFFF00"/>
                  </a:solidFill>
                  <a:ln w="317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16" name="Freeform 16">
                    <a:extLst>
                      <a:ext uri="{FF2B5EF4-FFF2-40B4-BE49-F238E27FC236}">
                        <a16:creationId xmlns:a16="http://schemas.microsoft.com/office/drawing/2014/main" id="{A267B03C-B44E-4C1D-B17A-C17E2416B5C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12" y="941"/>
                    <a:ext cx="2425" cy="44"/>
                  </a:xfrm>
                  <a:custGeom>
                    <a:avLst/>
                    <a:gdLst>
                      <a:gd name="T0" fmla="*/ 0 w 19780"/>
                      <a:gd name="T1" fmla="*/ 40 h 280"/>
                      <a:gd name="T2" fmla="*/ 40 w 19780"/>
                      <a:gd name="T3" fmla="*/ 0 h 280"/>
                      <a:gd name="T4" fmla="*/ 19620 w 19780"/>
                      <a:gd name="T5" fmla="*/ 0 h 280"/>
                      <a:gd name="T6" fmla="*/ 19780 w 19780"/>
                      <a:gd name="T7" fmla="*/ 140 h 280"/>
                      <a:gd name="T8" fmla="*/ 19620 w 19780"/>
                      <a:gd name="T9" fmla="*/ 280 h 280"/>
                      <a:gd name="T10" fmla="*/ 40 w 19780"/>
                      <a:gd name="T11" fmla="*/ 280 h 280"/>
                      <a:gd name="T12" fmla="*/ 0 w 19780"/>
                      <a:gd name="T13" fmla="*/ 240 h 280"/>
                      <a:gd name="T14" fmla="*/ 0 w 19780"/>
                      <a:gd name="T15" fmla="*/ 40 h 2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9780" h="280">
                        <a:moveTo>
                          <a:pt x="0" y="40"/>
                        </a:moveTo>
                        <a:lnTo>
                          <a:pt x="40" y="0"/>
                        </a:lnTo>
                        <a:lnTo>
                          <a:pt x="19620" y="0"/>
                        </a:lnTo>
                        <a:lnTo>
                          <a:pt x="19780" y="140"/>
                        </a:lnTo>
                        <a:lnTo>
                          <a:pt x="19620" y="280"/>
                        </a:lnTo>
                        <a:lnTo>
                          <a:pt x="40" y="280"/>
                        </a:lnTo>
                        <a:lnTo>
                          <a:pt x="0" y="240"/>
                        </a:lnTo>
                        <a:lnTo>
                          <a:pt x="0" y="40"/>
                        </a:lnTo>
                        <a:close/>
                      </a:path>
                    </a:pathLst>
                  </a:custGeom>
                  <a:solidFill>
                    <a:srgbClr val="FFC000"/>
                  </a:solidFill>
                  <a:ln w="317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17" name="Freeform 17">
                    <a:extLst>
                      <a:ext uri="{FF2B5EF4-FFF2-40B4-BE49-F238E27FC236}">
                        <a16:creationId xmlns:a16="http://schemas.microsoft.com/office/drawing/2014/main" id="{033E42B3-6817-4570-B4E8-2335A295B30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14" y="943"/>
                    <a:ext cx="2424" cy="43"/>
                  </a:xfrm>
                  <a:custGeom>
                    <a:avLst/>
                    <a:gdLst>
                      <a:gd name="T0" fmla="*/ 0 w 19780"/>
                      <a:gd name="T1" fmla="*/ 40 h 280"/>
                      <a:gd name="T2" fmla="*/ 40 w 19780"/>
                      <a:gd name="T3" fmla="*/ 0 h 280"/>
                      <a:gd name="T4" fmla="*/ 19620 w 19780"/>
                      <a:gd name="T5" fmla="*/ 0 h 280"/>
                      <a:gd name="T6" fmla="*/ 19780 w 19780"/>
                      <a:gd name="T7" fmla="*/ 140 h 280"/>
                      <a:gd name="T8" fmla="*/ 19620 w 19780"/>
                      <a:gd name="T9" fmla="*/ 280 h 280"/>
                      <a:gd name="T10" fmla="*/ 40 w 19780"/>
                      <a:gd name="T11" fmla="*/ 280 h 280"/>
                      <a:gd name="T12" fmla="*/ 0 w 19780"/>
                      <a:gd name="T13" fmla="*/ 240 h 280"/>
                      <a:gd name="T14" fmla="*/ 0 w 19780"/>
                      <a:gd name="T15" fmla="*/ 40 h 2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9780" h="280">
                        <a:moveTo>
                          <a:pt x="0" y="40"/>
                        </a:moveTo>
                        <a:lnTo>
                          <a:pt x="40" y="0"/>
                        </a:lnTo>
                        <a:lnTo>
                          <a:pt x="19620" y="0"/>
                        </a:lnTo>
                        <a:lnTo>
                          <a:pt x="19780" y="140"/>
                        </a:lnTo>
                        <a:lnTo>
                          <a:pt x="19620" y="280"/>
                        </a:lnTo>
                        <a:lnTo>
                          <a:pt x="40" y="280"/>
                        </a:lnTo>
                        <a:lnTo>
                          <a:pt x="0" y="240"/>
                        </a:lnTo>
                        <a:lnTo>
                          <a:pt x="0" y="40"/>
                        </a:lnTo>
                        <a:close/>
                      </a:path>
                    </a:pathLst>
                  </a:custGeom>
                  <a:noFill/>
                  <a:ln w="4763" cap="rnd">
                    <a:solidFill>
                      <a:srgbClr val="D5D5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18" name="Rectangle 18">
                    <a:extLst>
                      <a:ext uri="{FF2B5EF4-FFF2-40B4-BE49-F238E27FC236}">
                        <a16:creationId xmlns:a16="http://schemas.microsoft.com/office/drawing/2014/main" id="{CF6DE2FA-E9CD-44B8-9823-E3DE93245D0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948" y="942"/>
                    <a:ext cx="144" cy="3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200" b="0" i="0" u="none" strike="noStrike" cap="none" normalizeH="0" baseline="0" dirty="0">
                        <a:ln>
                          <a:noFill/>
                        </a:ln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ORF1</a:t>
                    </a:r>
                  </a:p>
                </p:txBody>
              </p:sp>
              <p:sp>
                <p:nvSpPr>
                  <p:cNvPr id="19" name="Freeform 19">
                    <a:extLst>
                      <a:ext uri="{FF2B5EF4-FFF2-40B4-BE49-F238E27FC236}">
                        <a16:creationId xmlns:a16="http://schemas.microsoft.com/office/drawing/2014/main" id="{DD6CA09B-2B2E-4A29-9B76-985866E3C5D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71" y="941"/>
                    <a:ext cx="41" cy="44"/>
                  </a:xfrm>
                  <a:custGeom>
                    <a:avLst/>
                    <a:gdLst>
                      <a:gd name="T0" fmla="*/ 0 w 340"/>
                      <a:gd name="T1" fmla="*/ 40 h 280"/>
                      <a:gd name="T2" fmla="*/ 40 w 340"/>
                      <a:gd name="T3" fmla="*/ 0 h 280"/>
                      <a:gd name="T4" fmla="*/ 180 w 340"/>
                      <a:gd name="T5" fmla="*/ 0 h 280"/>
                      <a:gd name="T6" fmla="*/ 340 w 340"/>
                      <a:gd name="T7" fmla="*/ 140 h 280"/>
                      <a:gd name="T8" fmla="*/ 180 w 340"/>
                      <a:gd name="T9" fmla="*/ 280 h 280"/>
                      <a:gd name="T10" fmla="*/ 40 w 340"/>
                      <a:gd name="T11" fmla="*/ 280 h 280"/>
                      <a:gd name="T12" fmla="*/ 0 w 340"/>
                      <a:gd name="T13" fmla="*/ 240 h 280"/>
                      <a:gd name="T14" fmla="*/ 0 w 340"/>
                      <a:gd name="T15" fmla="*/ 40 h 2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340" h="280">
                        <a:moveTo>
                          <a:pt x="0" y="40"/>
                        </a:moveTo>
                        <a:lnTo>
                          <a:pt x="40" y="0"/>
                        </a:lnTo>
                        <a:lnTo>
                          <a:pt x="180" y="0"/>
                        </a:lnTo>
                        <a:lnTo>
                          <a:pt x="340" y="140"/>
                        </a:lnTo>
                        <a:lnTo>
                          <a:pt x="180" y="280"/>
                        </a:lnTo>
                        <a:lnTo>
                          <a:pt x="40" y="280"/>
                        </a:lnTo>
                        <a:lnTo>
                          <a:pt x="0" y="240"/>
                        </a:lnTo>
                        <a:lnTo>
                          <a:pt x="0" y="40"/>
                        </a:lnTo>
                        <a:close/>
                      </a:path>
                    </a:pathLst>
                  </a:custGeom>
                  <a:solidFill>
                    <a:srgbClr val="F5F5F5"/>
                  </a:solidFill>
                  <a:ln w="317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20" name="Freeform 20">
                    <a:extLst>
                      <a:ext uri="{FF2B5EF4-FFF2-40B4-BE49-F238E27FC236}">
                        <a16:creationId xmlns:a16="http://schemas.microsoft.com/office/drawing/2014/main" id="{545F3C9B-CF63-4B1C-A70F-BCB1AC0FC0D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71" y="941"/>
                    <a:ext cx="41" cy="44"/>
                  </a:xfrm>
                  <a:custGeom>
                    <a:avLst/>
                    <a:gdLst>
                      <a:gd name="T0" fmla="*/ 0 w 340"/>
                      <a:gd name="T1" fmla="*/ 40 h 280"/>
                      <a:gd name="T2" fmla="*/ 40 w 340"/>
                      <a:gd name="T3" fmla="*/ 0 h 280"/>
                      <a:gd name="T4" fmla="*/ 180 w 340"/>
                      <a:gd name="T5" fmla="*/ 0 h 280"/>
                      <a:gd name="T6" fmla="*/ 340 w 340"/>
                      <a:gd name="T7" fmla="*/ 140 h 280"/>
                      <a:gd name="T8" fmla="*/ 180 w 340"/>
                      <a:gd name="T9" fmla="*/ 280 h 280"/>
                      <a:gd name="T10" fmla="*/ 40 w 340"/>
                      <a:gd name="T11" fmla="*/ 280 h 280"/>
                      <a:gd name="T12" fmla="*/ 0 w 340"/>
                      <a:gd name="T13" fmla="*/ 240 h 280"/>
                      <a:gd name="T14" fmla="*/ 0 w 340"/>
                      <a:gd name="T15" fmla="*/ 40 h 2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340" h="280">
                        <a:moveTo>
                          <a:pt x="0" y="40"/>
                        </a:moveTo>
                        <a:lnTo>
                          <a:pt x="40" y="0"/>
                        </a:lnTo>
                        <a:lnTo>
                          <a:pt x="180" y="0"/>
                        </a:lnTo>
                        <a:lnTo>
                          <a:pt x="340" y="140"/>
                        </a:lnTo>
                        <a:lnTo>
                          <a:pt x="180" y="280"/>
                        </a:lnTo>
                        <a:lnTo>
                          <a:pt x="40" y="280"/>
                        </a:lnTo>
                        <a:lnTo>
                          <a:pt x="0" y="240"/>
                        </a:lnTo>
                        <a:lnTo>
                          <a:pt x="0" y="40"/>
                        </a:lnTo>
                        <a:close/>
                      </a:path>
                    </a:pathLst>
                  </a:custGeom>
                  <a:solidFill>
                    <a:srgbClr val="F5F5F5"/>
                  </a:solidFill>
                  <a:ln w="317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21" name="Freeform 21">
                    <a:extLst>
                      <a:ext uri="{FF2B5EF4-FFF2-40B4-BE49-F238E27FC236}">
                        <a16:creationId xmlns:a16="http://schemas.microsoft.com/office/drawing/2014/main" id="{92A154E6-694A-4855-92A4-3628E3F4AFD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72" y="943"/>
                    <a:ext cx="42" cy="43"/>
                  </a:xfrm>
                  <a:custGeom>
                    <a:avLst/>
                    <a:gdLst>
                      <a:gd name="T0" fmla="*/ 0 w 340"/>
                      <a:gd name="T1" fmla="*/ 40 h 280"/>
                      <a:gd name="T2" fmla="*/ 40 w 340"/>
                      <a:gd name="T3" fmla="*/ 0 h 280"/>
                      <a:gd name="T4" fmla="*/ 180 w 340"/>
                      <a:gd name="T5" fmla="*/ 0 h 280"/>
                      <a:gd name="T6" fmla="*/ 340 w 340"/>
                      <a:gd name="T7" fmla="*/ 140 h 280"/>
                      <a:gd name="T8" fmla="*/ 180 w 340"/>
                      <a:gd name="T9" fmla="*/ 280 h 280"/>
                      <a:gd name="T10" fmla="*/ 40 w 340"/>
                      <a:gd name="T11" fmla="*/ 280 h 280"/>
                      <a:gd name="T12" fmla="*/ 0 w 340"/>
                      <a:gd name="T13" fmla="*/ 240 h 280"/>
                      <a:gd name="T14" fmla="*/ 0 w 340"/>
                      <a:gd name="T15" fmla="*/ 40 h 2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340" h="280">
                        <a:moveTo>
                          <a:pt x="0" y="40"/>
                        </a:moveTo>
                        <a:lnTo>
                          <a:pt x="40" y="0"/>
                        </a:lnTo>
                        <a:lnTo>
                          <a:pt x="180" y="0"/>
                        </a:lnTo>
                        <a:lnTo>
                          <a:pt x="340" y="140"/>
                        </a:lnTo>
                        <a:lnTo>
                          <a:pt x="180" y="280"/>
                        </a:lnTo>
                        <a:lnTo>
                          <a:pt x="40" y="280"/>
                        </a:lnTo>
                        <a:lnTo>
                          <a:pt x="0" y="240"/>
                        </a:lnTo>
                        <a:lnTo>
                          <a:pt x="0" y="40"/>
                        </a:lnTo>
                        <a:close/>
                      </a:path>
                    </a:pathLst>
                  </a:custGeom>
                  <a:noFill/>
                  <a:ln w="3175" cap="rnd">
                    <a:solidFill>
                      <a:srgbClr val="CDCDCD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22" name="Freeform 22">
                    <a:extLst>
                      <a:ext uri="{FF2B5EF4-FFF2-40B4-BE49-F238E27FC236}">
                        <a16:creationId xmlns:a16="http://schemas.microsoft.com/office/drawing/2014/main" id="{9924A98F-CBD1-4AB1-8FA7-6BBD13643A3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36" y="997"/>
                    <a:ext cx="645" cy="44"/>
                  </a:xfrm>
                  <a:custGeom>
                    <a:avLst/>
                    <a:gdLst>
                      <a:gd name="T0" fmla="*/ 0 w 5260"/>
                      <a:gd name="T1" fmla="*/ 40 h 280"/>
                      <a:gd name="T2" fmla="*/ 40 w 5260"/>
                      <a:gd name="T3" fmla="*/ 0 h 280"/>
                      <a:gd name="T4" fmla="*/ 5100 w 5260"/>
                      <a:gd name="T5" fmla="*/ 0 h 280"/>
                      <a:gd name="T6" fmla="*/ 5260 w 5260"/>
                      <a:gd name="T7" fmla="*/ 140 h 280"/>
                      <a:gd name="T8" fmla="*/ 5100 w 5260"/>
                      <a:gd name="T9" fmla="*/ 280 h 280"/>
                      <a:gd name="T10" fmla="*/ 40 w 5260"/>
                      <a:gd name="T11" fmla="*/ 280 h 280"/>
                      <a:gd name="T12" fmla="*/ 0 w 5260"/>
                      <a:gd name="T13" fmla="*/ 240 h 280"/>
                      <a:gd name="T14" fmla="*/ 0 w 5260"/>
                      <a:gd name="T15" fmla="*/ 40 h 2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5260" h="280">
                        <a:moveTo>
                          <a:pt x="0" y="40"/>
                        </a:moveTo>
                        <a:lnTo>
                          <a:pt x="40" y="0"/>
                        </a:lnTo>
                        <a:lnTo>
                          <a:pt x="5100" y="0"/>
                        </a:lnTo>
                        <a:lnTo>
                          <a:pt x="5260" y="140"/>
                        </a:lnTo>
                        <a:lnTo>
                          <a:pt x="5100" y="280"/>
                        </a:lnTo>
                        <a:lnTo>
                          <a:pt x="40" y="280"/>
                        </a:lnTo>
                        <a:lnTo>
                          <a:pt x="0" y="240"/>
                        </a:lnTo>
                        <a:lnTo>
                          <a:pt x="0" y="40"/>
                        </a:lnTo>
                        <a:close/>
                      </a:path>
                    </a:pathLst>
                  </a:custGeom>
                  <a:solidFill>
                    <a:srgbClr val="FFFF00"/>
                  </a:solidFill>
                  <a:ln w="3175" cap="rnd">
                    <a:solidFill>
                      <a:srgbClr val="CDCDCD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23" name="Freeform 23">
                    <a:extLst>
                      <a:ext uri="{FF2B5EF4-FFF2-40B4-BE49-F238E27FC236}">
                        <a16:creationId xmlns:a16="http://schemas.microsoft.com/office/drawing/2014/main" id="{C43E5A2D-5507-4C7B-9DEC-4089F1D41EF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36" y="997"/>
                    <a:ext cx="645" cy="44"/>
                  </a:xfrm>
                  <a:custGeom>
                    <a:avLst/>
                    <a:gdLst>
                      <a:gd name="T0" fmla="*/ 0 w 5260"/>
                      <a:gd name="T1" fmla="*/ 40 h 280"/>
                      <a:gd name="T2" fmla="*/ 40 w 5260"/>
                      <a:gd name="T3" fmla="*/ 0 h 280"/>
                      <a:gd name="T4" fmla="*/ 5100 w 5260"/>
                      <a:gd name="T5" fmla="*/ 0 h 280"/>
                      <a:gd name="T6" fmla="*/ 5260 w 5260"/>
                      <a:gd name="T7" fmla="*/ 140 h 280"/>
                      <a:gd name="T8" fmla="*/ 5100 w 5260"/>
                      <a:gd name="T9" fmla="*/ 280 h 280"/>
                      <a:gd name="T10" fmla="*/ 40 w 5260"/>
                      <a:gd name="T11" fmla="*/ 280 h 280"/>
                      <a:gd name="T12" fmla="*/ 0 w 5260"/>
                      <a:gd name="T13" fmla="*/ 240 h 280"/>
                      <a:gd name="T14" fmla="*/ 0 w 5260"/>
                      <a:gd name="T15" fmla="*/ 40 h 2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5260" h="280">
                        <a:moveTo>
                          <a:pt x="0" y="40"/>
                        </a:moveTo>
                        <a:lnTo>
                          <a:pt x="40" y="0"/>
                        </a:lnTo>
                        <a:lnTo>
                          <a:pt x="5100" y="0"/>
                        </a:lnTo>
                        <a:lnTo>
                          <a:pt x="5260" y="140"/>
                        </a:lnTo>
                        <a:lnTo>
                          <a:pt x="5100" y="280"/>
                        </a:lnTo>
                        <a:lnTo>
                          <a:pt x="40" y="280"/>
                        </a:lnTo>
                        <a:lnTo>
                          <a:pt x="0" y="240"/>
                        </a:lnTo>
                        <a:lnTo>
                          <a:pt x="0" y="40"/>
                        </a:lnTo>
                        <a:close/>
                      </a:path>
                    </a:pathLst>
                  </a:custGeom>
                  <a:solidFill>
                    <a:srgbClr val="FFC000"/>
                  </a:solidFill>
                  <a:ln w="3175" cap="rnd">
                    <a:solidFill>
                      <a:srgbClr val="CDCDCD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24" name="Freeform 24">
                    <a:extLst>
                      <a:ext uri="{FF2B5EF4-FFF2-40B4-BE49-F238E27FC236}">
                        <a16:creationId xmlns:a16="http://schemas.microsoft.com/office/drawing/2014/main" id="{A32521E5-EF0B-4927-B58C-1B83D8EFEA9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37" y="999"/>
                    <a:ext cx="645" cy="43"/>
                  </a:xfrm>
                  <a:custGeom>
                    <a:avLst/>
                    <a:gdLst>
                      <a:gd name="T0" fmla="*/ 0 w 5260"/>
                      <a:gd name="T1" fmla="*/ 40 h 280"/>
                      <a:gd name="T2" fmla="*/ 40 w 5260"/>
                      <a:gd name="T3" fmla="*/ 0 h 280"/>
                      <a:gd name="T4" fmla="*/ 5100 w 5260"/>
                      <a:gd name="T5" fmla="*/ 0 h 280"/>
                      <a:gd name="T6" fmla="*/ 5260 w 5260"/>
                      <a:gd name="T7" fmla="*/ 140 h 280"/>
                      <a:gd name="T8" fmla="*/ 5100 w 5260"/>
                      <a:gd name="T9" fmla="*/ 280 h 280"/>
                      <a:gd name="T10" fmla="*/ 40 w 5260"/>
                      <a:gd name="T11" fmla="*/ 280 h 280"/>
                      <a:gd name="T12" fmla="*/ 0 w 5260"/>
                      <a:gd name="T13" fmla="*/ 240 h 280"/>
                      <a:gd name="T14" fmla="*/ 0 w 5260"/>
                      <a:gd name="T15" fmla="*/ 40 h 2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5260" h="280">
                        <a:moveTo>
                          <a:pt x="0" y="40"/>
                        </a:moveTo>
                        <a:lnTo>
                          <a:pt x="40" y="0"/>
                        </a:lnTo>
                        <a:lnTo>
                          <a:pt x="5100" y="0"/>
                        </a:lnTo>
                        <a:lnTo>
                          <a:pt x="5260" y="140"/>
                        </a:lnTo>
                        <a:lnTo>
                          <a:pt x="5100" y="280"/>
                        </a:lnTo>
                        <a:lnTo>
                          <a:pt x="40" y="280"/>
                        </a:lnTo>
                        <a:lnTo>
                          <a:pt x="0" y="240"/>
                        </a:lnTo>
                        <a:lnTo>
                          <a:pt x="0" y="40"/>
                        </a:lnTo>
                        <a:close/>
                      </a:path>
                    </a:pathLst>
                  </a:custGeom>
                  <a:noFill/>
                  <a:ln w="3175" cap="rnd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25" name="Rectangle 25">
                    <a:extLst>
                      <a:ext uri="{FF2B5EF4-FFF2-40B4-BE49-F238E27FC236}">
                        <a16:creationId xmlns:a16="http://schemas.microsoft.com/office/drawing/2014/main" id="{3D17ECE5-4492-4D69-98EA-72FD97BD5B1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369" y="996"/>
                    <a:ext cx="144" cy="3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200" b="0" i="0" u="none" strike="noStrike" cap="none" normalizeH="0" baseline="0" dirty="0">
                        <a:ln>
                          <a:noFill/>
                        </a:ln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ORF3</a:t>
                    </a:r>
                  </a:p>
                </p:txBody>
              </p:sp>
              <p:sp>
                <p:nvSpPr>
                  <p:cNvPr id="26" name="Freeform 26">
                    <a:extLst>
                      <a:ext uri="{FF2B5EF4-FFF2-40B4-BE49-F238E27FC236}">
                        <a16:creationId xmlns:a16="http://schemas.microsoft.com/office/drawing/2014/main" id="{DCE1E661-E4B6-40C3-B346-509FA52469F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979" y="997"/>
                    <a:ext cx="162" cy="44"/>
                  </a:xfrm>
                  <a:custGeom>
                    <a:avLst/>
                    <a:gdLst>
                      <a:gd name="T0" fmla="*/ 0 w 1320"/>
                      <a:gd name="T1" fmla="*/ 40 h 280"/>
                      <a:gd name="T2" fmla="*/ 40 w 1320"/>
                      <a:gd name="T3" fmla="*/ 0 h 280"/>
                      <a:gd name="T4" fmla="*/ 1160 w 1320"/>
                      <a:gd name="T5" fmla="*/ 0 h 280"/>
                      <a:gd name="T6" fmla="*/ 1320 w 1320"/>
                      <a:gd name="T7" fmla="*/ 140 h 280"/>
                      <a:gd name="T8" fmla="*/ 1160 w 1320"/>
                      <a:gd name="T9" fmla="*/ 280 h 280"/>
                      <a:gd name="T10" fmla="*/ 40 w 1320"/>
                      <a:gd name="T11" fmla="*/ 280 h 280"/>
                      <a:gd name="T12" fmla="*/ 0 w 1320"/>
                      <a:gd name="T13" fmla="*/ 240 h 280"/>
                      <a:gd name="T14" fmla="*/ 0 w 1320"/>
                      <a:gd name="T15" fmla="*/ 40 h 2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320" h="280">
                        <a:moveTo>
                          <a:pt x="0" y="40"/>
                        </a:moveTo>
                        <a:lnTo>
                          <a:pt x="40" y="0"/>
                        </a:lnTo>
                        <a:lnTo>
                          <a:pt x="1160" y="0"/>
                        </a:lnTo>
                        <a:lnTo>
                          <a:pt x="1320" y="140"/>
                        </a:lnTo>
                        <a:lnTo>
                          <a:pt x="1160" y="280"/>
                        </a:lnTo>
                        <a:lnTo>
                          <a:pt x="40" y="280"/>
                        </a:lnTo>
                        <a:lnTo>
                          <a:pt x="0" y="240"/>
                        </a:lnTo>
                        <a:lnTo>
                          <a:pt x="0" y="40"/>
                        </a:lnTo>
                        <a:close/>
                      </a:path>
                    </a:pathLst>
                  </a:custGeom>
                  <a:solidFill>
                    <a:srgbClr val="FFFF00"/>
                  </a:solidFill>
                  <a:ln w="317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27" name="Freeform 27">
                    <a:extLst>
                      <a:ext uri="{FF2B5EF4-FFF2-40B4-BE49-F238E27FC236}">
                        <a16:creationId xmlns:a16="http://schemas.microsoft.com/office/drawing/2014/main" id="{F4AB8D83-12DD-4A64-A127-9A7CE96A50B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979" y="997"/>
                    <a:ext cx="162" cy="44"/>
                  </a:xfrm>
                  <a:custGeom>
                    <a:avLst/>
                    <a:gdLst>
                      <a:gd name="T0" fmla="*/ 0 w 1320"/>
                      <a:gd name="T1" fmla="*/ 40 h 280"/>
                      <a:gd name="T2" fmla="*/ 40 w 1320"/>
                      <a:gd name="T3" fmla="*/ 0 h 280"/>
                      <a:gd name="T4" fmla="*/ 1160 w 1320"/>
                      <a:gd name="T5" fmla="*/ 0 h 280"/>
                      <a:gd name="T6" fmla="*/ 1320 w 1320"/>
                      <a:gd name="T7" fmla="*/ 140 h 280"/>
                      <a:gd name="T8" fmla="*/ 1160 w 1320"/>
                      <a:gd name="T9" fmla="*/ 280 h 280"/>
                      <a:gd name="T10" fmla="*/ 40 w 1320"/>
                      <a:gd name="T11" fmla="*/ 280 h 280"/>
                      <a:gd name="T12" fmla="*/ 0 w 1320"/>
                      <a:gd name="T13" fmla="*/ 240 h 280"/>
                      <a:gd name="T14" fmla="*/ 0 w 1320"/>
                      <a:gd name="T15" fmla="*/ 40 h 2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320" h="280">
                        <a:moveTo>
                          <a:pt x="0" y="40"/>
                        </a:moveTo>
                        <a:lnTo>
                          <a:pt x="40" y="0"/>
                        </a:lnTo>
                        <a:lnTo>
                          <a:pt x="1160" y="0"/>
                        </a:lnTo>
                        <a:lnTo>
                          <a:pt x="1320" y="140"/>
                        </a:lnTo>
                        <a:lnTo>
                          <a:pt x="1160" y="280"/>
                        </a:lnTo>
                        <a:lnTo>
                          <a:pt x="40" y="280"/>
                        </a:lnTo>
                        <a:lnTo>
                          <a:pt x="0" y="240"/>
                        </a:lnTo>
                        <a:lnTo>
                          <a:pt x="0" y="40"/>
                        </a:lnTo>
                        <a:close/>
                      </a:path>
                    </a:pathLst>
                  </a:custGeom>
                  <a:solidFill>
                    <a:srgbClr val="FFC000"/>
                  </a:solidFill>
                  <a:ln w="317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28" name="Freeform 28">
                    <a:extLst>
                      <a:ext uri="{FF2B5EF4-FFF2-40B4-BE49-F238E27FC236}">
                        <a16:creationId xmlns:a16="http://schemas.microsoft.com/office/drawing/2014/main" id="{A6DABBE9-9DBB-4D3C-8106-B882CC94FCB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980" y="999"/>
                    <a:ext cx="162" cy="43"/>
                  </a:xfrm>
                  <a:custGeom>
                    <a:avLst/>
                    <a:gdLst>
                      <a:gd name="T0" fmla="*/ 0 w 1320"/>
                      <a:gd name="T1" fmla="*/ 40 h 280"/>
                      <a:gd name="T2" fmla="*/ 40 w 1320"/>
                      <a:gd name="T3" fmla="*/ 0 h 280"/>
                      <a:gd name="T4" fmla="*/ 1160 w 1320"/>
                      <a:gd name="T5" fmla="*/ 0 h 280"/>
                      <a:gd name="T6" fmla="*/ 1320 w 1320"/>
                      <a:gd name="T7" fmla="*/ 140 h 280"/>
                      <a:gd name="T8" fmla="*/ 1160 w 1320"/>
                      <a:gd name="T9" fmla="*/ 280 h 280"/>
                      <a:gd name="T10" fmla="*/ 40 w 1320"/>
                      <a:gd name="T11" fmla="*/ 280 h 280"/>
                      <a:gd name="T12" fmla="*/ 0 w 1320"/>
                      <a:gd name="T13" fmla="*/ 240 h 280"/>
                      <a:gd name="T14" fmla="*/ 0 w 1320"/>
                      <a:gd name="T15" fmla="*/ 40 h 2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320" h="280">
                        <a:moveTo>
                          <a:pt x="0" y="40"/>
                        </a:moveTo>
                        <a:lnTo>
                          <a:pt x="40" y="0"/>
                        </a:lnTo>
                        <a:lnTo>
                          <a:pt x="1160" y="0"/>
                        </a:lnTo>
                        <a:lnTo>
                          <a:pt x="1320" y="140"/>
                        </a:lnTo>
                        <a:lnTo>
                          <a:pt x="1160" y="280"/>
                        </a:lnTo>
                        <a:lnTo>
                          <a:pt x="40" y="280"/>
                        </a:lnTo>
                        <a:lnTo>
                          <a:pt x="0" y="240"/>
                        </a:lnTo>
                        <a:lnTo>
                          <a:pt x="0" y="40"/>
                        </a:lnTo>
                        <a:close/>
                      </a:path>
                    </a:pathLst>
                  </a:custGeom>
                  <a:noFill/>
                  <a:ln w="3175" cap="rnd">
                    <a:solidFill>
                      <a:srgbClr val="D5D5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29" name="Rectangle 29">
                    <a:extLst>
                      <a:ext uri="{FF2B5EF4-FFF2-40B4-BE49-F238E27FC236}">
                        <a16:creationId xmlns:a16="http://schemas.microsoft.com/office/drawing/2014/main" id="{D82D18C8-294C-4FA0-A9C5-FCAF060793D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985" y="995"/>
                    <a:ext cx="144" cy="3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200" b="0" i="0" u="none" strike="noStrike" cap="none" normalizeH="0" baseline="0" dirty="0">
                        <a:ln>
                          <a:noFill/>
                        </a:ln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ORF5</a:t>
                    </a:r>
                  </a:p>
                </p:txBody>
              </p:sp>
              <p:sp>
                <p:nvSpPr>
                  <p:cNvPr id="30" name="Freeform 30">
                    <a:extLst>
                      <a:ext uri="{FF2B5EF4-FFF2-40B4-BE49-F238E27FC236}">
                        <a16:creationId xmlns:a16="http://schemas.microsoft.com/office/drawing/2014/main" id="{4AA34895-FF69-41C2-83B1-DD4451A226B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781" y="999"/>
                    <a:ext cx="191" cy="44"/>
                  </a:xfrm>
                  <a:custGeom>
                    <a:avLst/>
                    <a:gdLst>
                      <a:gd name="T0" fmla="*/ 0 w 1560"/>
                      <a:gd name="T1" fmla="*/ 40 h 280"/>
                      <a:gd name="T2" fmla="*/ 40 w 1560"/>
                      <a:gd name="T3" fmla="*/ 0 h 280"/>
                      <a:gd name="T4" fmla="*/ 1400 w 1560"/>
                      <a:gd name="T5" fmla="*/ 0 h 280"/>
                      <a:gd name="T6" fmla="*/ 1560 w 1560"/>
                      <a:gd name="T7" fmla="*/ 140 h 280"/>
                      <a:gd name="T8" fmla="*/ 1400 w 1560"/>
                      <a:gd name="T9" fmla="*/ 280 h 280"/>
                      <a:gd name="T10" fmla="*/ 40 w 1560"/>
                      <a:gd name="T11" fmla="*/ 280 h 280"/>
                      <a:gd name="T12" fmla="*/ 0 w 1560"/>
                      <a:gd name="T13" fmla="*/ 240 h 280"/>
                      <a:gd name="T14" fmla="*/ 0 w 1560"/>
                      <a:gd name="T15" fmla="*/ 40 h 2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560" h="280">
                        <a:moveTo>
                          <a:pt x="0" y="40"/>
                        </a:moveTo>
                        <a:lnTo>
                          <a:pt x="40" y="0"/>
                        </a:lnTo>
                        <a:lnTo>
                          <a:pt x="1400" y="0"/>
                        </a:lnTo>
                        <a:lnTo>
                          <a:pt x="1560" y="140"/>
                        </a:lnTo>
                        <a:lnTo>
                          <a:pt x="1400" y="280"/>
                        </a:lnTo>
                        <a:lnTo>
                          <a:pt x="40" y="280"/>
                        </a:lnTo>
                        <a:lnTo>
                          <a:pt x="0" y="240"/>
                        </a:lnTo>
                        <a:lnTo>
                          <a:pt x="0" y="40"/>
                        </a:lnTo>
                        <a:close/>
                      </a:path>
                    </a:pathLst>
                  </a:custGeom>
                  <a:solidFill>
                    <a:srgbClr val="FFFF00"/>
                  </a:solidFill>
                  <a:ln w="317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31" name="Freeform 31">
                    <a:extLst>
                      <a:ext uri="{FF2B5EF4-FFF2-40B4-BE49-F238E27FC236}">
                        <a16:creationId xmlns:a16="http://schemas.microsoft.com/office/drawing/2014/main" id="{1C875A9C-D334-4241-9E2F-48B5D4F74D4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781" y="999"/>
                    <a:ext cx="191" cy="44"/>
                  </a:xfrm>
                  <a:custGeom>
                    <a:avLst/>
                    <a:gdLst>
                      <a:gd name="T0" fmla="*/ 0 w 1560"/>
                      <a:gd name="T1" fmla="*/ 40 h 280"/>
                      <a:gd name="T2" fmla="*/ 40 w 1560"/>
                      <a:gd name="T3" fmla="*/ 0 h 280"/>
                      <a:gd name="T4" fmla="*/ 1400 w 1560"/>
                      <a:gd name="T5" fmla="*/ 0 h 280"/>
                      <a:gd name="T6" fmla="*/ 1560 w 1560"/>
                      <a:gd name="T7" fmla="*/ 140 h 280"/>
                      <a:gd name="T8" fmla="*/ 1400 w 1560"/>
                      <a:gd name="T9" fmla="*/ 280 h 280"/>
                      <a:gd name="T10" fmla="*/ 40 w 1560"/>
                      <a:gd name="T11" fmla="*/ 280 h 280"/>
                      <a:gd name="T12" fmla="*/ 0 w 1560"/>
                      <a:gd name="T13" fmla="*/ 240 h 280"/>
                      <a:gd name="T14" fmla="*/ 0 w 1560"/>
                      <a:gd name="T15" fmla="*/ 40 h 2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560" h="280">
                        <a:moveTo>
                          <a:pt x="0" y="40"/>
                        </a:moveTo>
                        <a:lnTo>
                          <a:pt x="40" y="0"/>
                        </a:lnTo>
                        <a:lnTo>
                          <a:pt x="1400" y="0"/>
                        </a:lnTo>
                        <a:lnTo>
                          <a:pt x="1560" y="140"/>
                        </a:lnTo>
                        <a:lnTo>
                          <a:pt x="1400" y="280"/>
                        </a:lnTo>
                        <a:lnTo>
                          <a:pt x="40" y="280"/>
                        </a:lnTo>
                        <a:lnTo>
                          <a:pt x="0" y="240"/>
                        </a:lnTo>
                        <a:lnTo>
                          <a:pt x="0" y="40"/>
                        </a:lnTo>
                        <a:close/>
                      </a:path>
                    </a:pathLst>
                  </a:custGeom>
                  <a:solidFill>
                    <a:srgbClr val="FFC000"/>
                  </a:solidFill>
                  <a:ln w="317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32" name="Freeform 32">
                    <a:extLst>
                      <a:ext uri="{FF2B5EF4-FFF2-40B4-BE49-F238E27FC236}">
                        <a16:creationId xmlns:a16="http://schemas.microsoft.com/office/drawing/2014/main" id="{7E9851D6-8F30-4CE2-A1D4-F3B792D3996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783" y="999"/>
                    <a:ext cx="192" cy="43"/>
                  </a:xfrm>
                  <a:custGeom>
                    <a:avLst/>
                    <a:gdLst>
                      <a:gd name="T0" fmla="*/ 0 w 1560"/>
                      <a:gd name="T1" fmla="*/ 40 h 280"/>
                      <a:gd name="T2" fmla="*/ 40 w 1560"/>
                      <a:gd name="T3" fmla="*/ 0 h 280"/>
                      <a:gd name="T4" fmla="*/ 1400 w 1560"/>
                      <a:gd name="T5" fmla="*/ 0 h 280"/>
                      <a:gd name="T6" fmla="*/ 1560 w 1560"/>
                      <a:gd name="T7" fmla="*/ 140 h 280"/>
                      <a:gd name="T8" fmla="*/ 1400 w 1560"/>
                      <a:gd name="T9" fmla="*/ 280 h 280"/>
                      <a:gd name="T10" fmla="*/ 40 w 1560"/>
                      <a:gd name="T11" fmla="*/ 280 h 280"/>
                      <a:gd name="T12" fmla="*/ 0 w 1560"/>
                      <a:gd name="T13" fmla="*/ 240 h 280"/>
                      <a:gd name="T14" fmla="*/ 0 w 1560"/>
                      <a:gd name="T15" fmla="*/ 40 h 2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560" h="280">
                        <a:moveTo>
                          <a:pt x="0" y="40"/>
                        </a:moveTo>
                        <a:lnTo>
                          <a:pt x="40" y="0"/>
                        </a:lnTo>
                        <a:lnTo>
                          <a:pt x="1400" y="0"/>
                        </a:lnTo>
                        <a:lnTo>
                          <a:pt x="1560" y="140"/>
                        </a:lnTo>
                        <a:lnTo>
                          <a:pt x="1400" y="280"/>
                        </a:lnTo>
                        <a:lnTo>
                          <a:pt x="40" y="280"/>
                        </a:lnTo>
                        <a:lnTo>
                          <a:pt x="0" y="240"/>
                        </a:lnTo>
                        <a:lnTo>
                          <a:pt x="0" y="40"/>
                        </a:lnTo>
                        <a:close/>
                      </a:path>
                    </a:pathLst>
                  </a:custGeom>
                  <a:noFill/>
                  <a:ln w="4763" cap="rnd">
                    <a:solidFill>
                      <a:srgbClr val="D5D5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33" name="Rectangle 33">
                    <a:extLst>
                      <a:ext uri="{FF2B5EF4-FFF2-40B4-BE49-F238E27FC236}">
                        <a16:creationId xmlns:a16="http://schemas.microsoft.com/office/drawing/2014/main" id="{145F293D-DE2D-46BB-887B-AB99D43F159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92" y="995"/>
                    <a:ext cx="144" cy="3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200" b="0" i="0" u="none" strike="noStrike" cap="none" normalizeH="0" baseline="0" dirty="0">
                        <a:ln>
                          <a:noFill/>
                        </a:ln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ORF2</a:t>
                    </a:r>
                  </a:p>
                </p:txBody>
              </p:sp>
              <p:sp>
                <p:nvSpPr>
                  <p:cNvPr id="38" name="Freeform 38">
                    <a:extLst>
                      <a:ext uri="{FF2B5EF4-FFF2-40B4-BE49-F238E27FC236}">
                        <a16:creationId xmlns:a16="http://schemas.microsoft.com/office/drawing/2014/main" id="{EA7C36CC-E2BB-4C52-A0CA-7370496B949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41" y="1053"/>
                    <a:ext cx="368" cy="43"/>
                  </a:xfrm>
                  <a:custGeom>
                    <a:avLst/>
                    <a:gdLst>
                      <a:gd name="T0" fmla="*/ 0 w 3000"/>
                      <a:gd name="T1" fmla="*/ 40 h 280"/>
                      <a:gd name="T2" fmla="*/ 40 w 3000"/>
                      <a:gd name="T3" fmla="*/ 0 h 280"/>
                      <a:gd name="T4" fmla="*/ 2840 w 3000"/>
                      <a:gd name="T5" fmla="*/ 0 h 280"/>
                      <a:gd name="T6" fmla="*/ 3000 w 3000"/>
                      <a:gd name="T7" fmla="*/ 140 h 280"/>
                      <a:gd name="T8" fmla="*/ 2840 w 3000"/>
                      <a:gd name="T9" fmla="*/ 280 h 280"/>
                      <a:gd name="T10" fmla="*/ 40 w 3000"/>
                      <a:gd name="T11" fmla="*/ 280 h 280"/>
                      <a:gd name="T12" fmla="*/ 0 w 3000"/>
                      <a:gd name="T13" fmla="*/ 240 h 280"/>
                      <a:gd name="T14" fmla="*/ 0 w 3000"/>
                      <a:gd name="T15" fmla="*/ 40 h 2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3000" h="280">
                        <a:moveTo>
                          <a:pt x="0" y="40"/>
                        </a:moveTo>
                        <a:lnTo>
                          <a:pt x="40" y="0"/>
                        </a:lnTo>
                        <a:lnTo>
                          <a:pt x="2840" y="0"/>
                        </a:lnTo>
                        <a:lnTo>
                          <a:pt x="3000" y="140"/>
                        </a:lnTo>
                        <a:lnTo>
                          <a:pt x="2840" y="280"/>
                        </a:lnTo>
                        <a:lnTo>
                          <a:pt x="40" y="280"/>
                        </a:lnTo>
                        <a:lnTo>
                          <a:pt x="0" y="240"/>
                        </a:lnTo>
                        <a:lnTo>
                          <a:pt x="0" y="40"/>
                        </a:lnTo>
                        <a:close/>
                      </a:path>
                    </a:pathLst>
                  </a:custGeom>
                  <a:solidFill>
                    <a:srgbClr val="005A28"/>
                  </a:solidFill>
                  <a:ln w="317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39" name="Freeform 39">
                    <a:extLst>
                      <a:ext uri="{FF2B5EF4-FFF2-40B4-BE49-F238E27FC236}">
                        <a16:creationId xmlns:a16="http://schemas.microsoft.com/office/drawing/2014/main" id="{3FBCE31B-CD11-41F4-BF3F-A563B88347D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41" y="1053"/>
                    <a:ext cx="368" cy="43"/>
                  </a:xfrm>
                  <a:custGeom>
                    <a:avLst/>
                    <a:gdLst>
                      <a:gd name="T0" fmla="*/ 0 w 3000"/>
                      <a:gd name="T1" fmla="*/ 40 h 280"/>
                      <a:gd name="T2" fmla="*/ 40 w 3000"/>
                      <a:gd name="T3" fmla="*/ 0 h 280"/>
                      <a:gd name="T4" fmla="*/ 2840 w 3000"/>
                      <a:gd name="T5" fmla="*/ 0 h 280"/>
                      <a:gd name="T6" fmla="*/ 3000 w 3000"/>
                      <a:gd name="T7" fmla="*/ 140 h 280"/>
                      <a:gd name="T8" fmla="*/ 2840 w 3000"/>
                      <a:gd name="T9" fmla="*/ 280 h 280"/>
                      <a:gd name="T10" fmla="*/ 40 w 3000"/>
                      <a:gd name="T11" fmla="*/ 280 h 280"/>
                      <a:gd name="T12" fmla="*/ 0 w 3000"/>
                      <a:gd name="T13" fmla="*/ 240 h 280"/>
                      <a:gd name="T14" fmla="*/ 0 w 3000"/>
                      <a:gd name="T15" fmla="*/ 40 h 2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3000" h="280">
                        <a:moveTo>
                          <a:pt x="0" y="40"/>
                        </a:moveTo>
                        <a:lnTo>
                          <a:pt x="40" y="0"/>
                        </a:lnTo>
                        <a:lnTo>
                          <a:pt x="2840" y="0"/>
                        </a:lnTo>
                        <a:lnTo>
                          <a:pt x="3000" y="140"/>
                        </a:lnTo>
                        <a:lnTo>
                          <a:pt x="2840" y="280"/>
                        </a:lnTo>
                        <a:lnTo>
                          <a:pt x="40" y="280"/>
                        </a:lnTo>
                        <a:lnTo>
                          <a:pt x="0" y="240"/>
                        </a:lnTo>
                        <a:lnTo>
                          <a:pt x="0" y="40"/>
                        </a:lnTo>
                        <a:close/>
                      </a:path>
                    </a:pathLst>
                  </a:custGeom>
                  <a:solidFill>
                    <a:srgbClr val="005A28"/>
                  </a:solidFill>
                  <a:ln w="317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40" name="Freeform 40">
                    <a:extLst>
                      <a:ext uri="{FF2B5EF4-FFF2-40B4-BE49-F238E27FC236}">
                        <a16:creationId xmlns:a16="http://schemas.microsoft.com/office/drawing/2014/main" id="{8111980B-28C1-4DA9-BE58-68A379AFAD5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42" y="1055"/>
                    <a:ext cx="368" cy="43"/>
                  </a:xfrm>
                  <a:custGeom>
                    <a:avLst/>
                    <a:gdLst>
                      <a:gd name="T0" fmla="*/ 0 w 3000"/>
                      <a:gd name="T1" fmla="*/ 40 h 280"/>
                      <a:gd name="T2" fmla="*/ 40 w 3000"/>
                      <a:gd name="T3" fmla="*/ 0 h 280"/>
                      <a:gd name="T4" fmla="*/ 2840 w 3000"/>
                      <a:gd name="T5" fmla="*/ 0 h 280"/>
                      <a:gd name="T6" fmla="*/ 3000 w 3000"/>
                      <a:gd name="T7" fmla="*/ 140 h 280"/>
                      <a:gd name="T8" fmla="*/ 2840 w 3000"/>
                      <a:gd name="T9" fmla="*/ 280 h 280"/>
                      <a:gd name="T10" fmla="*/ 40 w 3000"/>
                      <a:gd name="T11" fmla="*/ 280 h 280"/>
                      <a:gd name="T12" fmla="*/ 0 w 3000"/>
                      <a:gd name="T13" fmla="*/ 240 h 280"/>
                      <a:gd name="T14" fmla="*/ 0 w 3000"/>
                      <a:gd name="T15" fmla="*/ 40 h 2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3000" h="280">
                        <a:moveTo>
                          <a:pt x="0" y="40"/>
                        </a:moveTo>
                        <a:lnTo>
                          <a:pt x="40" y="0"/>
                        </a:lnTo>
                        <a:lnTo>
                          <a:pt x="2840" y="0"/>
                        </a:lnTo>
                        <a:lnTo>
                          <a:pt x="3000" y="140"/>
                        </a:lnTo>
                        <a:lnTo>
                          <a:pt x="2840" y="280"/>
                        </a:lnTo>
                        <a:lnTo>
                          <a:pt x="40" y="280"/>
                        </a:lnTo>
                        <a:lnTo>
                          <a:pt x="0" y="240"/>
                        </a:lnTo>
                        <a:lnTo>
                          <a:pt x="0" y="40"/>
                        </a:lnTo>
                        <a:close/>
                      </a:path>
                    </a:pathLst>
                  </a:custGeom>
                  <a:noFill/>
                  <a:ln w="3175" cap="rnd">
                    <a:solidFill>
                      <a:srgbClr val="003C0A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41" name="Freeform 41">
                    <a:extLst>
                      <a:ext uri="{FF2B5EF4-FFF2-40B4-BE49-F238E27FC236}">
                        <a16:creationId xmlns:a16="http://schemas.microsoft.com/office/drawing/2014/main" id="{5D364123-D987-4C66-9EE2-C058993EA09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12" y="1053"/>
                    <a:ext cx="2425" cy="43"/>
                  </a:xfrm>
                  <a:custGeom>
                    <a:avLst/>
                    <a:gdLst>
                      <a:gd name="T0" fmla="*/ 0 w 19780"/>
                      <a:gd name="T1" fmla="*/ 40 h 280"/>
                      <a:gd name="T2" fmla="*/ 40 w 19780"/>
                      <a:gd name="T3" fmla="*/ 0 h 280"/>
                      <a:gd name="T4" fmla="*/ 19620 w 19780"/>
                      <a:gd name="T5" fmla="*/ 0 h 280"/>
                      <a:gd name="T6" fmla="*/ 19780 w 19780"/>
                      <a:gd name="T7" fmla="*/ 140 h 280"/>
                      <a:gd name="T8" fmla="*/ 19620 w 19780"/>
                      <a:gd name="T9" fmla="*/ 280 h 280"/>
                      <a:gd name="T10" fmla="*/ 40 w 19780"/>
                      <a:gd name="T11" fmla="*/ 280 h 280"/>
                      <a:gd name="T12" fmla="*/ 0 w 19780"/>
                      <a:gd name="T13" fmla="*/ 240 h 280"/>
                      <a:gd name="T14" fmla="*/ 0 w 19780"/>
                      <a:gd name="T15" fmla="*/ 40 h 2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9780" h="280">
                        <a:moveTo>
                          <a:pt x="0" y="40"/>
                        </a:moveTo>
                        <a:lnTo>
                          <a:pt x="40" y="0"/>
                        </a:lnTo>
                        <a:lnTo>
                          <a:pt x="19620" y="0"/>
                        </a:lnTo>
                        <a:lnTo>
                          <a:pt x="19780" y="140"/>
                        </a:lnTo>
                        <a:lnTo>
                          <a:pt x="19620" y="280"/>
                        </a:lnTo>
                        <a:lnTo>
                          <a:pt x="40" y="280"/>
                        </a:lnTo>
                        <a:lnTo>
                          <a:pt x="0" y="240"/>
                        </a:lnTo>
                        <a:lnTo>
                          <a:pt x="0" y="40"/>
                        </a:lnTo>
                        <a:close/>
                      </a:path>
                    </a:pathLst>
                  </a:custGeom>
                  <a:solidFill>
                    <a:srgbClr val="005A28"/>
                  </a:solidFill>
                  <a:ln w="3175" cap="rnd">
                    <a:solidFill>
                      <a:srgbClr val="003C0A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42" name="Freeform 42">
                    <a:extLst>
                      <a:ext uri="{FF2B5EF4-FFF2-40B4-BE49-F238E27FC236}">
                        <a16:creationId xmlns:a16="http://schemas.microsoft.com/office/drawing/2014/main" id="{85FEA509-A92A-4B38-9CDA-D17B84C1787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12" y="1053"/>
                    <a:ext cx="2425" cy="43"/>
                  </a:xfrm>
                  <a:custGeom>
                    <a:avLst/>
                    <a:gdLst>
                      <a:gd name="T0" fmla="*/ 0 w 19780"/>
                      <a:gd name="T1" fmla="*/ 40 h 280"/>
                      <a:gd name="T2" fmla="*/ 40 w 19780"/>
                      <a:gd name="T3" fmla="*/ 0 h 280"/>
                      <a:gd name="T4" fmla="*/ 19620 w 19780"/>
                      <a:gd name="T5" fmla="*/ 0 h 280"/>
                      <a:gd name="T6" fmla="*/ 19780 w 19780"/>
                      <a:gd name="T7" fmla="*/ 140 h 280"/>
                      <a:gd name="T8" fmla="*/ 19620 w 19780"/>
                      <a:gd name="T9" fmla="*/ 280 h 280"/>
                      <a:gd name="T10" fmla="*/ 40 w 19780"/>
                      <a:gd name="T11" fmla="*/ 280 h 280"/>
                      <a:gd name="T12" fmla="*/ 0 w 19780"/>
                      <a:gd name="T13" fmla="*/ 240 h 280"/>
                      <a:gd name="T14" fmla="*/ 0 w 19780"/>
                      <a:gd name="T15" fmla="*/ 40 h 2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9780" h="280">
                        <a:moveTo>
                          <a:pt x="0" y="40"/>
                        </a:moveTo>
                        <a:lnTo>
                          <a:pt x="40" y="0"/>
                        </a:lnTo>
                        <a:lnTo>
                          <a:pt x="19620" y="0"/>
                        </a:lnTo>
                        <a:lnTo>
                          <a:pt x="19780" y="140"/>
                        </a:lnTo>
                        <a:lnTo>
                          <a:pt x="19620" y="280"/>
                        </a:lnTo>
                        <a:lnTo>
                          <a:pt x="40" y="280"/>
                        </a:lnTo>
                        <a:lnTo>
                          <a:pt x="0" y="240"/>
                        </a:lnTo>
                        <a:lnTo>
                          <a:pt x="0" y="40"/>
                        </a:lnTo>
                        <a:close/>
                      </a:path>
                    </a:pathLst>
                  </a:custGeom>
                  <a:solidFill>
                    <a:srgbClr val="005A28"/>
                  </a:solidFill>
                  <a:ln w="3175" cap="rnd">
                    <a:solidFill>
                      <a:srgbClr val="003C0A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43" name="Freeform 43">
                    <a:extLst>
                      <a:ext uri="{FF2B5EF4-FFF2-40B4-BE49-F238E27FC236}">
                        <a16:creationId xmlns:a16="http://schemas.microsoft.com/office/drawing/2014/main" id="{E8DF8C98-057A-460B-9347-4B099907D6C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14" y="1055"/>
                    <a:ext cx="2424" cy="43"/>
                  </a:xfrm>
                  <a:custGeom>
                    <a:avLst/>
                    <a:gdLst>
                      <a:gd name="T0" fmla="*/ 0 w 19780"/>
                      <a:gd name="T1" fmla="*/ 40 h 280"/>
                      <a:gd name="T2" fmla="*/ 40 w 19780"/>
                      <a:gd name="T3" fmla="*/ 0 h 280"/>
                      <a:gd name="T4" fmla="*/ 19620 w 19780"/>
                      <a:gd name="T5" fmla="*/ 0 h 280"/>
                      <a:gd name="T6" fmla="*/ 19780 w 19780"/>
                      <a:gd name="T7" fmla="*/ 140 h 280"/>
                      <a:gd name="T8" fmla="*/ 19620 w 19780"/>
                      <a:gd name="T9" fmla="*/ 280 h 280"/>
                      <a:gd name="T10" fmla="*/ 40 w 19780"/>
                      <a:gd name="T11" fmla="*/ 280 h 280"/>
                      <a:gd name="T12" fmla="*/ 0 w 19780"/>
                      <a:gd name="T13" fmla="*/ 240 h 280"/>
                      <a:gd name="T14" fmla="*/ 0 w 19780"/>
                      <a:gd name="T15" fmla="*/ 40 h 2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9780" h="280">
                        <a:moveTo>
                          <a:pt x="0" y="40"/>
                        </a:moveTo>
                        <a:lnTo>
                          <a:pt x="40" y="0"/>
                        </a:lnTo>
                        <a:lnTo>
                          <a:pt x="19620" y="0"/>
                        </a:lnTo>
                        <a:lnTo>
                          <a:pt x="19780" y="140"/>
                        </a:lnTo>
                        <a:lnTo>
                          <a:pt x="19620" y="280"/>
                        </a:lnTo>
                        <a:lnTo>
                          <a:pt x="40" y="280"/>
                        </a:lnTo>
                        <a:lnTo>
                          <a:pt x="0" y="240"/>
                        </a:lnTo>
                        <a:lnTo>
                          <a:pt x="0" y="40"/>
                        </a:lnTo>
                        <a:close/>
                      </a:path>
                    </a:pathLst>
                  </a:custGeom>
                  <a:noFill/>
                  <a:ln w="3175" cap="rnd">
                    <a:solidFill>
                      <a:srgbClr val="003C0A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44" name="Rectangle 44">
                    <a:extLst>
                      <a:ext uri="{FF2B5EF4-FFF2-40B4-BE49-F238E27FC236}">
                        <a16:creationId xmlns:a16="http://schemas.microsoft.com/office/drawing/2014/main" id="{D0267078-DFDB-468F-8E81-B8333FC5AA5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481" y="1051"/>
                    <a:ext cx="886" cy="3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RNA dependent RNA polymerase</a:t>
                    </a:r>
                  </a:p>
                </p:txBody>
              </p:sp>
              <p:sp>
                <p:nvSpPr>
                  <p:cNvPr id="45" name="Freeform 45">
                    <a:extLst>
                      <a:ext uri="{FF2B5EF4-FFF2-40B4-BE49-F238E27FC236}">
                        <a16:creationId xmlns:a16="http://schemas.microsoft.com/office/drawing/2014/main" id="{F4B6D201-D300-45C0-AA55-6D55A2780D3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36" y="1109"/>
                    <a:ext cx="645" cy="43"/>
                  </a:xfrm>
                  <a:custGeom>
                    <a:avLst/>
                    <a:gdLst>
                      <a:gd name="T0" fmla="*/ 0 w 5260"/>
                      <a:gd name="T1" fmla="*/ 40 h 280"/>
                      <a:gd name="T2" fmla="*/ 40 w 5260"/>
                      <a:gd name="T3" fmla="*/ 0 h 280"/>
                      <a:gd name="T4" fmla="*/ 5100 w 5260"/>
                      <a:gd name="T5" fmla="*/ 0 h 280"/>
                      <a:gd name="T6" fmla="*/ 5260 w 5260"/>
                      <a:gd name="T7" fmla="*/ 140 h 280"/>
                      <a:gd name="T8" fmla="*/ 5100 w 5260"/>
                      <a:gd name="T9" fmla="*/ 280 h 280"/>
                      <a:gd name="T10" fmla="*/ 40 w 5260"/>
                      <a:gd name="T11" fmla="*/ 280 h 280"/>
                      <a:gd name="T12" fmla="*/ 0 w 5260"/>
                      <a:gd name="T13" fmla="*/ 240 h 280"/>
                      <a:gd name="T14" fmla="*/ 0 w 5260"/>
                      <a:gd name="T15" fmla="*/ 40 h 2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5260" h="280">
                        <a:moveTo>
                          <a:pt x="0" y="40"/>
                        </a:moveTo>
                        <a:lnTo>
                          <a:pt x="40" y="0"/>
                        </a:lnTo>
                        <a:lnTo>
                          <a:pt x="5100" y="0"/>
                        </a:lnTo>
                        <a:lnTo>
                          <a:pt x="5260" y="140"/>
                        </a:lnTo>
                        <a:lnTo>
                          <a:pt x="5100" y="280"/>
                        </a:lnTo>
                        <a:lnTo>
                          <a:pt x="40" y="280"/>
                        </a:lnTo>
                        <a:lnTo>
                          <a:pt x="0" y="240"/>
                        </a:lnTo>
                        <a:lnTo>
                          <a:pt x="0" y="40"/>
                        </a:lnTo>
                        <a:close/>
                      </a:path>
                    </a:pathLst>
                  </a:custGeom>
                  <a:solidFill>
                    <a:srgbClr val="005A28"/>
                  </a:solidFill>
                  <a:ln w="3175" cap="rnd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46" name="Freeform 46">
                    <a:extLst>
                      <a:ext uri="{FF2B5EF4-FFF2-40B4-BE49-F238E27FC236}">
                        <a16:creationId xmlns:a16="http://schemas.microsoft.com/office/drawing/2014/main" id="{B1A8D128-9AF5-40BF-973E-240864CFB1C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36" y="1110"/>
                    <a:ext cx="645" cy="43"/>
                  </a:xfrm>
                  <a:custGeom>
                    <a:avLst/>
                    <a:gdLst>
                      <a:gd name="T0" fmla="*/ 0 w 5260"/>
                      <a:gd name="T1" fmla="*/ 40 h 280"/>
                      <a:gd name="T2" fmla="*/ 40 w 5260"/>
                      <a:gd name="T3" fmla="*/ 0 h 280"/>
                      <a:gd name="T4" fmla="*/ 5100 w 5260"/>
                      <a:gd name="T5" fmla="*/ 0 h 280"/>
                      <a:gd name="T6" fmla="*/ 5260 w 5260"/>
                      <a:gd name="T7" fmla="*/ 140 h 280"/>
                      <a:gd name="T8" fmla="*/ 5100 w 5260"/>
                      <a:gd name="T9" fmla="*/ 280 h 280"/>
                      <a:gd name="T10" fmla="*/ 40 w 5260"/>
                      <a:gd name="T11" fmla="*/ 280 h 280"/>
                      <a:gd name="T12" fmla="*/ 0 w 5260"/>
                      <a:gd name="T13" fmla="*/ 240 h 280"/>
                      <a:gd name="T14" fmla="*/ 0 w 5260"/>
                      <a:gd name="T15" fmla="*/ 40 h 2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5260" h="280">
                        <a:moveTo>
                          <a:pt x="0" y="40"/>
                        </a:moveTo>
                        <a:lnTo>
                          <a:pt x="40" y="0"/>
                        </a:lnTo>
                        <a:lnTo>
                          <a:pt x="5100" y="0"/>
                        </a:lnTo>
                        <a:lnTo>
                          <a:pt x="5260" y="140"/>
                        </a:lnTo>
                        <a:lnTo>
                          <a:pt x="5100" y="280"/>
                        </a:lnTo>
                        <a:lnTo>
                          <a:pt x="40" y="280"/>
                        </a:lnTo>
                        <a:lnTo>
                          <a:pt x="0" y="240"/>
                        </a:lnTo>
                        <a:lnTo>
                          <a:pt x="0" y="40"/>
                        </a:lnTo>
                        <a:close/>
                      </a:path>
                    </a:pathLst>
                  </a:custGeom>
                  <a:solidFill>
                    <a:srgbClr val="005A28"/>
                  </a:solidFill>
                  <a:ln w="3175" cap="rnd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 dirty="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47" name="Freeform 47">
                    <a:extLst>
                      <a:ext uri="{FF2B5EF4-FFF2-40B4-BE49-F238E27FC236}">
                        <a16:creationId xmlns:a16="http://schemas.microsoft.com/office/drawing/2014/main" id="{8B98E48E-B22A-427B-BF9D-79B9B7DCBBD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37" y="1110"/>
                    <a:ext cx="645" cy="44"/>
                  </a:xfrm>
                  <a:custGeom>
                    <a:avLst/>
                    <a:gdLst>
                      <a:gd name="T0" fmla="*/ 0 w 5260"/>
                      <a:gd name="T1" fmla="*/ 40 h 280"/>
                      <a:gd name="T2" fmla="*/ 40 w 5260"/>
                      <a:gd name="T3" fmla="*/ 0 h 280"/>
                      <a:gd name="T4" fmla="*/ 5100 w 5260"/>
                      <a:gd name="T5" fmla="*/ 0 h 280"/>
                      <a:gd name="T6" fmla="*/ 5260 w 5260"/>
                      <a:gd name="T7" fmla="*/ 140 h 280"/>
                      <a:gd name="T8" fmla="*/ 5100 w 5260"/>
                      <a:gd name="T9" fmla="*/ 280 h 280"/>
                      <a:gd name="T10" fmla="*/ 40 w 5260"/>
                      <a:gd name="T11" fmla="*/ 280 h 280"/>
                      <a:gd name="T12" fmla="*/ 0 w 5260"/>
                      <a:gd name="T13" fmla="*/ 240 h 280"/>
                      <a:gd name="T14" fmla="*/ 0 w 5260"/>
                      <a:gd name="T15" fmla="*/ 40 h 2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5260" h="280">
                        <a:moveTo>
                          <a:pt x="0" y="40"/>
                        </a:moveTo>
                        <a:lnTo>
                          <a:pt x="40" y="0"/>
                        </a:lnTo>
                        <a:lnTo>
                          <a:pt x="5100" y="0"/>
                        </a:lnTo>
                        <a:lnTo>
                          <a:pt x="5260" y="140"/>
                        </a:lnTo>
                        <a:lnTo>
                          <a:pt x="5100" y="280"/>
                        </a:lnTo>
                        <a:lnTo>
                          <a:pt x="40" y="280"/>
                        </a:lnTo>
                        <a:lnTo>
                          <a:pt x="0" y="240"/>
                        </a:lnTo>
                        <a:lnTo>
                          <a:pt x="0" y="40"/>
                        </a:lnTo>
                        <a:close/>
                      </a:path>
                    </a:pathLst>
                  </a:custGeom>
                  <a:noFill/>
                  <a:ln w="3175" cap="rnd">
                    <a:solidFill>
                      <a:srgbClr val="003C0A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48" name="Rectangle 48">
                    <a:extLst>
                      <a:ext uri="{FF2B5EF4-FFF2-40B4-BE49-F238E27FC236}">
                        <a16:creationId xmlns:a16="http://schemas.microsoft.com/office/drawing/2014/main" id="{EAE14F1C-2E14-44D8-8F59-0DC52EEA5D7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28" y="1106"/>
                    <a:ext cx="327" cy="4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coat protein</a:t>
                    </a:r>
                  </a:p>
                </p:txBody>
              </p:sp>
              <p:sp>
                <p:nvSpPr>
                  <p:cNvPr id="49" name="Freeform 49">
                    <a:extLst>
                      <a:ext uri="{FF2B5EF4-FFF2-40B4-BE49-F238E27FC236}">
                        <a16:creationId xmlns:a16="http://schemas.microsoft.com/office/drawing/2014/main" id="{B1BDD991-1EC2-4A11-A77A-98D82559B8C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979" y="1109"/>
                    <a:ext cx="162" cy="43"/>
                  </a:xfrm>
                  <a:custGeom>
                    <a:avLst/>
                    <a:gdLst>
                      <a:gd name="T0" fmla="*/ 0 w 1320"/>
                      <a:gd name="T1" fmla="*/ 40 h 280"/>
                      <a:gd name="T2" fmla="*/ 40 w 1320"/>
                      <a:gd name="T3" fmla="*/ 0 h 280"/>
                      <a:gd name="T4" fmla="*/ 1160 w 1320"/>
                      <a:gd name="T5" fmla="*/ 0 h 280"/>
                      <a:gd name="T6" fmla="*/ 1320 w 1320"/>
                      <a:gd name="T7" fmla="*/ 140 h 280"/>
                      <a:gd name="T8" fmla="*/ 1160 w 1320"/>
                      <a:gd name="T9" fmla="*/ 280 h 280"/>
                      <a:gd name="T10" fmla="*/ 40 w 1320"/>
                      <a:gd name="T11" fmla="*/ 280 h 280"/>
                      <a:gd name="T12" fmla="*/ 0 w 1320"/>
                      <a:gd name="T13" fmla="*/ 240 h 280"/>
                      <a:gd name="T14" fmla="*/ 0 w 1320"/>
                      <a:gd name="T15" fmla="*/ 40 h 2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320" h="280">
                        <a:moveTo>
                          <a:pt x="0" y="40"/>
                        </a:moveTo>
                        <a:lnTo>
                          <a:pt x="40" y="0"/>
                        </a:lnTo>
                        <a:lnTo>
                          <a:pt x="1160" y="0"/>
                        </a:lnTo>
                        <a:lnTo>
                          <a:pt x="1320" y="140"/>
                        </a:lnTo>
                        <a:lnTo>
                          <a:pt x="1160" y="280"/>
                        </a:lnTo>
                        <a:lnTo>
                          <a:pt x="40" y="280"/>
                        </a:lnTo>
                        <a:lnTo>
                          <a:pt x="0" y="240"/>
                        </a:lnTo>
                        <a:lnTo>
                          <a:pt x="0" y="40"/>
                        </a:lnTo>
                        <a:close/>
                      </a:path>
                    </a:pathLst>
                  </a:custGeom>
                  <a:solidFill>
                    <a:srgbClr val="005A28"/>
                  </a:solidFill>
                  <a:ln w="3175" cap="rnd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50" name="Freeform 50">
                    <a:extLst>
                      <a:ext uri="{FF2B5EF4-FFF2-40B4-BE49-F238E27FC236}">
                        <a16:creationId xmlns:a16="http://schemas.microsoft.com/office/drawing/2014/main" id="{AC130CFD-3DFE-4A6E-B1E5-66B6DE8F1BB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979" y="1110"/>
                    <a:ext cx="162" cy="43"/>
                  </a:xfrm>
                  <a:custGeom>
                    <a:avLst/>
                    <a:gdLst>
                      <a:gd name="T0" fmla="*/ 0 w 1320"/>
                      <a:gd name="T1" fmla="*/ 40 h 280"/>
                      <a:gd name="T2" fmla="*/ 40 w 1320"/>
                      <a:gd name="T3" fmla="*/ 0 h 280"/>
                      <a:gd name="T4" fmla="*/ 1160 w 1320"/>
                      <a:gd name="T5" fmla="*/ 0 h 280"/>
                      <a:gd name="T6" fmla="*/ 1320 w 1320"/>
                      <a:gd name="T7" fmla="*/ 140 h 280"/>
                      <a:gd name="T8" fmla="*/ 1160 w 1320"/>
                      <a:gd name="T9" fmla="*/ 280 h 280"/>
                      <a:gd name="T10" fmla="*/ 40 w 1320"/>
                      <a:gd name="T11" fmla="*/ 280 h 280"/>
                      <a:gd name="T12" fmla="*/ 0 w 1320"/>
                      <a:gd name="T13" fmla="*/ 240 h 280"/>
                      <a:gd name="T14" fmla="*/ 0 w 1320"/>
                      <a:gd name="T15" fmla="*/ 40 h 2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320" h="280">
                        <a:moveTo>
                          <a:pt x="0" y="40"/>
                        </a:moveTo>
                        <a:lnTo>
                          <a:pt x="40" y="0"/>
                        </a:lnTo>
                        <a:lnTo>
                          <a:pt x="1160" y="0"/>
                        </a:lnTo>
                        <a:lnTo>
                          <a:pt x="1320" y="140"/>
                        </a:lnTo>
                        <a:lnTo>
                          <a:pt x="1160" y="280"/>
                        </a:lnTo>
                        <a:lnTo>
                          <a:pt x="40" y="280"/>
                        </a:lnTo>
                        <a:lnTo>
                          <a:pt x="0" y="240"/>
                        </a:lnTo>
                        <a:lnTo>
                          <a:pt x="0" y="40"/>
                        </a:lnTo>
                        <a:close/>
                      </a:path>
                    </a:pathLst>
                  </a:custGeom>
                  <a:solidFill>
                    <a:srgbClr val="005A28"/>
                  </a:solidFill>
                  <a:ln w="3175" cap="rnd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51" name="Freeform 51">
                    <a:extLst>
                      <a:ext uri="{FF2B5EF4-FFF2-40B4-BE49-F238E27FC236}">
                        <a16:creationId xmlns:a16="http://schemas.microsoft.com/office/drawing/2014/main" id="{2D9F7479-503C-406E-B889-06BBA48CFAB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980" y="1110"/>
                    <a:ext cx="162" cy="44"/>
                  </a:xfrm>
                  <a:custGeom>
                    <a:avLst/>
                    <a:gdLst>
                      <a:gd name="T0" fmla="*/ 0 w 1320"/>
                      <a:gd name="T1" fmla="*/ 40 h 280"/>
                      <a:gd name="T2" fmla="*/ 40 w 1320"/>
                      <a:gd name="T3" fmla="*/ 0 h 280"/>
                      <a:gd name="T4" fmla="*/ 1160 w 1320"/>
                      <a:gd name="T5" fmla="*/ 0 h 280"/>
                      <a:gd name="T6" fmla="*/ 1320 w 1320"/>
                      <a:gd name="T7" fmla="*/ 140 h 280"/>
                      <a:gd name="T8" fmla="*/ 1160 w 1320"/>
                      <a:gd name="T9" fmla="*/ 280 h 280"/>
                      <a:gd name="T10" fmla="*/ 40 w 1320"/>
                      <a:gd name="T11" fmla="*/ 280 h 280"/>
                      <a:gd name="T12" fmla="*/ 0 w 1320"/>
                      <a:gd name="T13" fmla="*/ 240 h 280"/>
                      <a:gd name="T14" fmla="*/ 0 w 1320"/>
                      <a:gd name="T15" fmla="*/ 40 h 2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320" h="280">
                        <a:moveTo>
                          <a:pt x="0" y="40"/>
                        </a:moveTo>
                        <a:lnTo>
                          <a:pt x="40" y="0"/>
                        </a:lnTo>
                        <a:lnTo>
                          <a:pt x="1160" y="0"/>
                        </a:lnTo>
                        <a:lnTo>
                          <a:pt x="1320" y="140"/>
                        </a:lnTo>
                        <a:lnTo>
                          <a:pt x="1160" y="280"/>
                        </a:lnTo>
                        <a:lnTo>
                          <a:pt x="40" y="280"/>
                        </a:lnTo>
                        <a:lnTo>
                          <a:pt x="0" y="240"/>
                        </a:lnTo>
                        <a:lnTo>
                          <a:pt x="0" y="40"/>
                        </a:lnTo>
                        <a:close/>
                      </a:path>
                    </a:pathLst>
                  </a:custGeom>
                  <a:noFill/>
                  <a:ln w="3175" cap="rnd">
                    <a:solidFill>
                      <a:srgbClr val="003C0A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52" name="Freeform 52">
                    <a:extLst>
                      <a:ext uri="{FF2B5EF4-FFF2-40B4-BE49-F238E27FC236}">
                        <a16:creationId xmlns:a16="http://schemas.microsoft.com/office/drawing/2014/main" id="{282F2755-3E73-442B-933E-F91C3749D51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785" y="1109"/>
                    <a:ext cx="191" cy="43"/>
                  </a:xfrm>
                  <a:custGeom>
                    <a:avLst/>
                    <a:gdLst>
                      <a:gd name="T0" fmla="*/ 0 w 1560"/>
                      <a:gd name="T1" fmla="*/ 40 h 280"/>
                      <a:gd name="T2" fmla="*/ 40 w 1560"/>
                      <a:gd name="T3" fmla="*/ 0 h 280"/>
                      <a:gd name="T4" fmla="*/ 1400 w 1560"/>
                      <a:gd name="T5" fmla="*/ 0 h 280"/>
                      <a:gd name="T6" fmla="*/ 1560 w 1560"/>
                      <a:gd name="T7" fmla="*/ 140 h 280"/>
                      <a:gd name="T8" fmla="*/ 1400 w 1560"/>
                      <a:gd name="T9" fmla="*/ 280 h 280"/>
                      <a:gd name="T10" fmla="*/ 40 w 1560"/>
                      <a:gd name="T11" fmla="*/ 280 h 280"/>
                      <a:gd name="T12" fmla="*/ 0 w 1560"/>
                      <a:gd name="T13" fmla="*/ 240 h 280"/>
                      <a:gd name="T14" fmla="*/ 0 w 1560"/>
                      <a:gd name="T15" fmla="*/ 40 h 2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560" h="280">
                        <a:moveTo>
                          <a:pt x="0" y="40"/>
                        </a:moveTo>
                        <a:lnTo>
                          <a:pt x="40" y="0"/>
                        </a:lnTo>
                        <a:lnTo>
                          <a:pt x="1400" y="0"/>
                        </a:lnTo>
                        <a:lnTo>
                          <a:pt x="1560" y="140"/>
                        </a:lnTo>
                        <a:lnTo>
                          <a:pt x="1400" y="280"/>
                        </a:lnTo>
                        <a:lnTo>
                          <a:pt x="40" y="280"/>
                        </a:lnTo>
                        <a:lnTo>
                          <a:pt x="0" y="240"/>
                        </a:lnTo>
                        <a:lnTo>
                          <a:pt x="0" y="40"/>
                        </a:lnTo>
                        <a:close/>
                      </a:path>
                    </a:pathLst>
                  </a:custGeom>
                  <a:solidFill>
                    <a:srgbClr val="005A28"/>
                  </a:solidFill>
                  <a:ln w="3175" cap="rnd">
                    <a:solidFill>
                      <a:srgbClr val="003C0A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53" name="Freeform 53">
                    <a:extLst>
                      <a:ext uri="{FF2B5EF4-FFF2-40B4-BE49-F238E27FC236}">
                        <a16:creationId xmlns:a16="http://schemas.microsoft.com/office/drawing/2014/main" id="{93A960FB-37EF-4647-AB34-1D7679F13EB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785" y="1109"/>
                    <a:ext cx="191" cy="43"/>
                  </a:xfrm>
                  <a:custGeom>
                    <a:avLst/>
                    <a:gdLst>
                      <a:gd name="T0" fmla="*/ 0 w 1560"/>
                      <a:gd name="T1" fmla="*/ 40 h 280"/>
                      <a:gd name="T2" fmla="*/ 40 w 1560"/>
                      <a:gd name="T3" fmla="*/ 0 h 280"/>
                      <a:gd name="T4" fmla="*/ 1400 w 1560"/>
                      <a:gd name="T5" fmla="*/ 0 h 280"/>
                      <a:gd name="T6" fmla="*/ 1560 w 1560"/>
                      <a:gd name="T7" fmla="*/ 140 h 280"/>
                      <a:gd name="T8" fmla="*/ 1400 w 1560"/>
                      <a:gd name="T9" fmla="*/ 280 h 280"/>
                      <a:gd name="T10" fmla="*/ 40 w 1560"/>
                      <a:gd name="T11" fmla="*/ 280 h 280"/>
                      <a:gd name="T12" fmla="*/ 0 w 1560"/>
                      <a:gd name="T13" fmla="*/ 240 h 280"/>
                      <a:gd name="T14" fmla="*/ 0 w 1560"/>
                      <a:gd name="T15" fmla="*/ 40 h 2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560" h="280">
                        <a:moveTo>
                          <a:pt x="0" y="40"/>
                        </a:moveTo>
                        <a:lnTo>
                          <a:pt x="40" y="0"/>
                        </a:lnTo>
                        <a:lnTo>
                          <a:pt x="1400" y="0"/>
                        </a:lnTo>
                        <a:lnTo>
                          <a:pt x="1560" y="140"/>
                        </a:lnTo>
                        <a:lnTo>
                          <a:pt x="1400" y="280"/>
                        </a:lnTo>
                        <a:lnTo>
                          <a:pt x="40" y="280"/>
                        </a:lnTo>
                        <a:lnTo>
                          <a:pt x="0" y="240"/>
                        </a:lnTo>
                        <a:lnTo>
                          <a:pt x="0" y="40"/>
                        </a:lnTo>
                        <a:close/>
                      </a:path>
                    </a:pathLst>
                  </a:custGeom>
                  <a:solidFill>
                    <a:srgbClr val="005A28"/>
                  </a:solidFill>
                  <a:ln w="3175" cap="rnd">
                    <a:solidFill>
                      <a:srgbClr val="003C0A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54" name="Freeform 54">
                    <a:extLst>
                      <a:ext uri="{FF2B5EF4-FFF2-40B4-BE49-F238E27FC236}">
                        <a16:creationId xmlns:a16="http://schemas.microsoft.com/office/drawing/2014/main" id="{2156932D-B910-4C11-A9F9-63ACD498BC7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786" y="1110"/>
                    <a:ext cx="192" cy="44"/>
                  </a:xfrm>
                  <a:custGeom>
                    <a:avLst/>
                    <a:gdLst>
                      <a:gd name="T0" fmla="*/ 0 w 1560"/>
                      <a:gd name="T1" fmla="*/ 40 h 280"/>
                      <a:gd name="T2" fmla="*/ 40 w 1560"/>
                      <a:gd name="T3" fmla="*/ 0 h 280"/>
                      <a:gd name="T4" fmla="*/ 1400 w 1560"/>
                      <a:gd name="T5" fmla="*/ 0 h 280"/>
                      <a:gd name="T6" fmla="*/ 1560 w 1560"/>
                      <a:gd name="T7" fmla="*/ 140 h 280"/>
                      <a:gd name="T8" fmla="*/ 1400 w 1560"/>
                      <a:gd name="T9" fmla="*/ 280 h 280"/>
                      <a:gd name="T10" fmla="*/ 40 w 1560"/>
                      <a:gd name="T11" fmla="*/ 280 h 280"/>
                      <a:gd name="T12" fmla="*/ 0 w 1560"/>
                      <a:gd name="T13" fmla="*/ 240 h 280"/>
                      <a:gd name="T14" fmla="*/ 0 w 1560"/>
                      <a:gd name="T15" fmla="*/ 40 h 2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1560" h="280">
                        <a:moveTo>
                          <a:pt x="0" y="40"/>
                        </a:moveTo>
                        <a:lnTo>
                          <a:pt x="40" y="0"/>
                        </a:lnTo>
                        <a:lnTo>
                          <a:pt x="1400" y="0"/>
                        </a:lnTo>
                        <a:lnTo>
                          <a:pt x="1560" y="140"/>
                        </a:lnTo>
                        <a:lnTo>
                          <a:pt x="1400" y="280"/>
                        </a:lnTo>
                        <a:lnTo>
                          <a:pt x="40" y="280"/>
                        </a:lnTo>
                        <a:lnTo>
                          <a:pt x="0" y="240"/>
                        </a:lnTo>
                        <a:lnTo>
                          <a:pt x="0" y="40"/>
                        </a:lnTo>
                        <a:close/>
                      </a:path>
                    </a:pathLst>
                  </a:custGeom>
                  <a:noFill/>
                  <a:ln w="3175" cap="rnd">
                    <a:solidFill>
                      <a:srgbClr val="003C0A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55" name="Freeform 55">
                    <a:extLst>
                      <a:ext uri="{FF2B5EF4-FFF2-40B4-BE49-F238E27FC236}">
                        <a16:creationId xmlns:a16="http://schemas.microsoft.com/office/drawing/2014/main" id="{7EE29F58-5829-4AA3-A2C1-3B696C33DAB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12" y="1109"/>
                    <a:ext cx="888" cy="43"/>
                  </a:xfrm>
                  <a:custGeom>
                    <a:avLst/>
                    <a:gdLst>
                      <a:gd name="T0" fmla="*/ 0 w 7240"/>
                      <a:gd name="T1" fmla="*/ 40 h 280"/>
                      <a:gd name="T2" fmla="*/ 40 w 7240"/>
                      <a:gd name="T3" fmla="*/ 0 h 280"/>
                      <a:gd name="T4" fmla="*/ 7080 w 7240"/>
                      <a:gd name="T5" fmla="*/ 0 h 280"/>
                      <a:gd name="T6" fmla="*/ 7240 w 7240"/>
                      <a:gd name="T7" fmla="*/ 140 h 280"/>
                      <a:gd name="T8" fmla="*/ 7080 w 7240"/>
                      <a:gd name="T9" fmla="*/ 280 h 280"/>
                      <a:gd name="T10" fmla="*/ 40 w 7240"/>
                      <a:gd name="T11" fmla="*/ 280 h 280"/>
                      <a:gd name="T12" fmla="*/ 0 w 7240"/>
                      <a:gd name="T13" fmla="*/ 240 h 280"/>
                      <a:gd name="T14" fmla="*/ 0 w 7240"/>
                      <a:gd name="T15" fmla="*/ 40 h 2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7240" h="280">
                        <a:moveTo>
                          <a:pt x="0" y="40"/>
                        </a:moveTo>
                        <a:lnTo>
                          <a:pt x="40" y="0"/>
                        </a:lnTo>
                        <a:lnTo>
                          <a:pt x="7080" y="0"/>
                        </a:lnTo>
                        <a:lnTo>
                          <a:pt x="7240" y="140"/>
                        </a:lnTo>
                        <a:lnTo>
                          <a:pt x="7080" y="280"/>
                        </a:lnTo>
                        <a:lnTo>
                          <a:pt x="40" y="280"/>
                        </a:lnTo>
                        <a:lnTo>
                          <a:pt x="0" y="240"/>
                        </a:lnTo>
                        <a:lnTo>
                          <a:pt x="0" y="40"/>
                        </a:lnTo>
                        <a:close/>
                      </a:path>
                    </a:pathLst>
                  </a:custGeom>
                  <a:solidFill>
                    <a:srgbClr val="005A28"/>
                  </a:solidFill>
                  <a:ln w="3175" cap="rnd">
                    <a:solidFill>
                      <a:srgbClr val="003C0A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56" name="Freeform 56">
                    <a:extLst>
                      <a:ext uri="{FF2B5EF4-FFF2-40B4-BE49-F238E27FC236}">
                        <a16:creationId xmlns:a16="http://schemas.microsoft.com/office/drawing/2014/main" id="{9FF5F3D0-9CEE-4F78-B36E-0385A249074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12" y="1109"/>
                    <a:ext cx="888" cy="43"/>
                  </a:xfrm>
                  <a:custGeom>
                    <a:avLst/>
                    <a:gdLst>
                      <a:gd name="T0" fmla="*/ 0 w 7240"/>
                      <a:gd name="T1" fmla="*/ 40 h 280"/>
                      <a:gd name="T2" fmla="*/ 40 w 7240"/>
                      <a:gd name="T3" fmla="*/ 0 h 280"/>
                      <a:gd name="T4" fmla="*/ 7080 w 7240"/>
                      <a:gd name="T5" fmla="*/ 0 h 280"/>
                      <a:gd name="T6" fmla="*/ 7240 w 7240"/>
                      <a:gd name="T7" fmla="*/ 140 h 280"/>
                      <a:gd name="T8" fmla="*/ 7080 w 7240"/>
                      <a:gd name="T9" fmla="*/ 280 h 280"/>
                      <a:gd name="T10" fmla="*/ 40 w 7240"/>
                      <a:gd name="T11" fmla="*/ 280 h 280"/>
                      <a:gd name="T12" fmla="*/ 0 w 7240"/>
                      <a:gd name="T13" fmla="*/ 240 h 280"/>
                      <a:gd name="T14" fmla="*/ 0 w 7240"/>
                      <a:gd name="T15" fmla="*/ 40 h 2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7240" h="280">
                        <a:moveTo>
                          <a:pt x="0" y="40"/>
                        </a:moveTo>
                        <a:lnTo>
                          <a:pt x="40" y="0"/>
                        </a:lnTo>
                        <a:lnTo>
                          <a:pt x="7080" y="0"/>
                        </a:lnTo>
                        <a:lnTo>
                          <a:pt x="7240" y="140"/>
                        </a:lnTo>
                        <a:lnTo>
                          <a:pt x="7080" y="280"/>
                        </a:lnTo>
                        <a:lnTo>
                          <a:pt x="40" y="280"/>
                        </a:lnTo>
                        <a:lnTo>
                          <a:pt x="0" y="240"/>
                        </a:lnTo>
                        <a:lnTo>
                          <a:pt x="0" y="40"/>
                        </a:lnTo>
                        <a:close/>
                      </a:path>
                    </a:pathLst>
                  </a:custGeom>
                  <a:solidFill>
                    <a:srgbClr val="005A28"/>
                  </a:solidFill>
                  <a:ln w="3175" cap="rnd">
                    <a:solidFill>
                      <a:srgbClr val="003C0A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57" name="Freeform 57">
                    <a:extLst>
                      <a:ext uri="{FF2B5EF4-FFF2-40B4-BE49-F238E27FC236}">
                        <a16:creationId xmlns:a16="http://schemas.microsoft.com/office/drawing/2014/main" id="{92DB42CC-6950-4760-A33A-BD818A3EF28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14" y="1110"/>
                    <a:ext cx="887" cy="44"/>
                  </a:xfrm>
                  <a:custGeom>
                    <a:avLst/>
                    <a:gdLst>
                      <a:gd name="T0" fmla="*/ 0 w 7240"/>
                      <a:gd name="T1" fmla="*/ 40 h 280"/>
                      <a:gd name="T2" fmla="*/ 40 w 7240"/>
                      <a:gd name="T3" fmla="*/ 0 h 280"/>
                      <a:gd name="T4" fmla="*/ 7080 w 7240"/>
                      <a:gd name="T5" fmla="*/ 0 h 280"/>
                      <a:gd name="T6" fmla="*/ 7240 w 7240"/>
                      <a:gd name="T7" fmla="*/ 140 h 280"/>
                      <a:gd name="T8" fmla="*/ 7080 w 7240"/>
                      <a:gd name="T9" fmla="*/ 280 h 280"/>
                      <a:gd name="T10" fmla="*/ 40 w 7240"/>
                      <a:gd name="T11" fmla="*/ 280 h 280"/>
                      <a:gd name="T12" fmla="*/ 0 w 7240"/>
                      <a:gd name="T13" fmla="*/ 240 h 280"/>
                      <a:gd name="T14" fmla="*/ 0 w 7240"/>
                      <a:gd name="T15" fmla="*/ 40 h 2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7240" h="280">
                        <a:moveTo>
                          <a:pt x="0" y="40"/>
                        </a:moveTo>
                        <a:lnTo>
                          <a:pt x="40" y="0"/>
                        </a:lnTo>
                        <a:lnTo>
                          <a:pt x="7080" y="0"/>
                        </a:lnTo>
                        <a:lnTo>
                          <a:pt x="7240" y="140"/>
                        </a:lnTo>
                        <a:lnTo>
                          <a:pt x="7080" y="280"/>
                        </a:lnTo>
                        <a:lnTo>
                          <a:pt x="40" y="280"/>
                        </a:lnTo>
                        <a:lnTo>
                          <a:pt x="0" y="240"/>
                        </a:lnTo>
                        <a:lnTo>
                          <a:pt x="0" y="40"/>
                        </a:lnTo>
                        <a:close/>
                      </a:path>
                    </a:pathLst>
                  </a:custGeom>
                  <a:noFill/>
                  <a:ln w="3175" cap="rnd">
                    <a:solidFill>
                      <a:srgbClr val="003C0A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58" name="Rectangle 58">
                    <a:extLst>
                      <a:ext uri="{FF2B5EF4-FFF2-40B4-BE49-F238E27FC236}">
                        <a16:creationId xmlns:a16="http://schemas.microsoft.com/office/drawing/2014/main" id="{1B781DEE-104F-41AD-942D-4E17A8CD886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00" y="1107"/>
                    <a:ext cx="449" cy="3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replicase protein</a:t>
                    </a:r>
                  </a:p>
                </p:txBody>
              </p:sp>
              <p:sp>
                <p:nvSpPr>
                  <p:cNvPr id="59" name="Line 59">
                    <a:extLst>
                      <a:ext uri="{FF2B5EF4-FFF2-40B4-BE49-F238E27FC236}">
                        <a16:creationId xmlns:a16="http://schemas.microsoft.com/office/drawing/2014/main" id="{A7F5D6C6-A06D-4669-A2B5-3FD4C975C66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91" y="965"/>
                    <a:ext cx="0" cy="198"/>
                  </a:xfrm>
                  <a:prstGeom prst="line">
                    <a:avLst/>
                  </a:prstGeom>
                  <a:noFill/>
                  <a:ln w="11113" cap="sq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60" name="Line 60">
                    <a:extLst>
                      <a:ext uri="{FF2B5EF4-FFF2-40B4-BE49-F238E27FC236}">
                        <a16:creationId xmlns:a16="http://schemas.microsoft.com/office/drawing/2014/main" id="{DD5C318F-3D4B-48F9-BB02-A7F0A6DCC3E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91" y="965"/>
                    <a:ext cx="0" cy="198"/>
                  </a:xfrm>
                  <a:prstGeom prst="line">
                    <a:avLst/>
                  </a:prstGeom>
                  <a:noFill/>
                  <a:ln w="3175" cap="sq">
                    <a:solidFill>
                      <a:srgbClr val="777777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61" name="Line 61">
                    <a:extLst>
                      <a:ext uri="{FF2B5EF4-FFF2-40B4-BE49-F238E27FC236}">
                        <a16:creationId xmlns:a16="http://schemas.microsoft.com/office/drawing/2014/main" id="{3538FAF8-3F9C-4556-B1FF-76E506E3FFF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85" y="1076"/>
                    <a:ext cx="89" cy="0"/>
                  </a:xfrm>
                  <a:prstGeom prst="line">
                    <a:avLst/>
                  </a:prstGeom>
                  <a:noFill/>
                  <a:ln w="11113" cap="sq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62" name="Line 62">
                    <a:extLst>
                      <a:ext uri="{FF2B5EF4-FFF2-40B4-BE49-F238E27FC236}">
                        <a16:creationId xmlns:a16="http://schemas.microsoft.com/office/drawing/2014/main" id="{A72E8469-A052-4445-82A6-A96EE638003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85" y="1076"/>
                    <a:ext cx="81" cy="0"/>
                  </a:xfrm>
                  <a:prstGeom prst="line">
                    <a:avLst/>
                  </a:prstGeom>
                  <a:noFill/>
                  <a:ln w="3175" cap="sq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63" name="Line 63">
                    <a:extLst>
                      <a:ext uri="{FF2B5EF4-FFF2-40B4-BE49-F238E27FC236}">
                        <a16:creationId xmlns:a16="http://schemas.microsoft.com/office/drawing/2014/main" id="{74B9A10C-F2A8-4F87-ACDC-7EB43DC8959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076" y="1133"/>
                    <a:ext cx="4" cy="133"/>
                  </a:xfrm>
                  <a:prstGeom prst="line">
                    <a:avLst/>
                  </a:prstGeom>
                  <a:noFill/>
                  <a:ln w="11113" cap="sq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64" name="Line 64">
                    <a:extLst>
                      <a:ext uri="{FF2B5EF4-FFF2-40B4-BE49-F238E27FC236}">
                        <a16:creationId xmlns:a16="http://schemas.microsoft.com/office/drawing/2014/main" id="{24D764B4-4908-43BC-9119-261E480D047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080" y="1132"/>
                    <a:ext cx="0" cy="66"/>
                  </a:xfrm>
                  <a:prstGeom prst="line">
                    <a:avLst/>
                  </a:prstGeom>
                  <a:noFill/>
                  <a:ln w="3175" cap="sq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65" name="Line 65">
                    <a:extLst>
                      <a:ext uri="{FF2B5EF4-FFF2-40B4-BE49-F238E27FC236}">
                        <a16:creationId xmlns:a16="http://schemas.microsoft.com/office/drawing/2014/main" id="{7E5D738F-EEAD-40B4-9B5F-0CB992BBB78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808" y="1132"/>
                    <a:ext cx="0" cy="31"/>
                  </a:xfrm>
                  <a:prstGeom prst="line">
                    <a:avLst/>
                  </a:prstGeom>
                  <a:noFill/>
                  <a:ln w="11113" cap="sq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66" name="Line 66">
                    <a:extLst>
                      <a:ext uri="{FF2B5EF4-FFF2-40B4-BE49-F238E27FC236}">
                        <a16:creationId xmlns:a16="http://schemas.microsoft.com/office/drawing/2014/main" id="{A8ADE67D-7B06-4689-A2F4-99301C81D31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808" y="1132"/>
                    <a:ext cx="0" cy="50"/>
                  </a:xfrm>
                  <a:prstGeom prst="line">
                    <a:avLst/>
                  </a:prstGeom>
                  <a:noFill/>
                  <a:ln w="3175" cap="sq">
                    <a:solidFill>
                      <a:schemeClr val="tx1">
                        <a:lumMod val="50000"/>
                        <a:lumOff val="50000"/>
                      </a:schemeClr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 dirty="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68" name="Rectangle 68">
                    <a:extLst>
                      <a:ext uri="{FF2B5EF4-FFF2-40B4-BE49-F238E27FC236}">
                        <a16:creationId xmlns:a16="http://schemas.microsoft.com/office/drawing/2014/main" id="{7FE16456-84F7-4D6D-9567-B95C321CDD5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47" y="1165"/>
                    <a:ext cx="174" cy="4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200" b="0" i="0" u="none" strike="noStrike" cap="none" normalizeH="0" baseline="0" dirty="0">
                        <a:ln>
                          <a:noFill/>
                        </a:ln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5ʹ UTR</a:t>
                    </a:r>
                  </a:p>
                </p:txBody>
              </p:sp>
              <p:sp>
                <p:nvSpPr>
                  <p:cNvPr id="70" name="Rectangle 70">
                    <a:extLst>
                      <a:ext uri="{FF2B5EF4-FFF2-40B4-BE49-F238E27FC236}">
                        <a16:creationId xmlns:a16="http://schemas.microsoft.com/office/drawing/2014/main" id="{0BB64549-7031-4BA8-9B05-FF030629753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574" y="1056"/>
                    <a:ext cx="779" cy="3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200" b="0" i="0" u="none" strike="noStrike" cap="none" normalizeH="0" baseline="0" dirty="0">
                        <a:ln>
                          <a:noFill/>
                        </a:ln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accessory movement protein</a:t>
                    </a:r>
                  </a:p>
                </p:txBody>
              </p:sp>
              <p:sp>
                <p:nvSpPr>
                  <p:cNvPr id="72" name="Rectangle 72">
                    <a:extLst>
                      <a:ext uri="{FF2B5EF4-FFF2-40B4-BE49-F238E27FC236}">
                        <a16:creationId xmlns:a16="http://schemas.microsoft.com/office/drawing/2014/main" id="{1AD701FF-EBBD-454E-826A-0FFDFC273B8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950" y="1194"/>
                    <a:ext cx="552" cy="3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200" b="0" i="0" u="none" strike="noStrike" cap="none" normalizeH="0" baseline="0" dirty="0">
                        <a:ln>
                          <a:noFill/>
                        </a:ln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movement protein 2</a:t>
                    </a:r>
                  </a:p>
                </p:txBody>
              </p:sp>
              <p:sp>
                <p:nvSpPr>
                  <p:cNvPr id="74" name="Rectangle 74">
                    <a:extLst>
                      <a:ext uri="{FF2B5EF4-FFF2-40B4-BE49-F238E27FC236}">
                        <a16:creationId xmlns:a16="http://schemas.microsoft.com/office/drawing/2014/main" id="{558B2C28-39C7-401D-BDA2-7CEA21C1E3B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61" y="1177"/>
                    <a:ext cx="552" cy="3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200" b="0" i="0" u="none" strike="noStrike" cap="none" normalizeH="0" baseline="0" dirty="0">
                        <a:ln>
                          <a:noFill/>
                        </a:ln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movement protein 1</a:t>
                    </a:r>
                  </a:p>
                </p:txBody>
              </p:sp>
              <p:sp>
                <p:nvSpPr>
                  <p:cNvPr id="75" name="Rectangle 75">
                    <a:extLst>
                      <a:ext uri="{FF2B5EF4-FFF2-40B4-BE49-F238E27FC236}">
                        <a16:creationId xmlns:a16="http://schemas.microsoft.com/office/drawing/2014/main" id="{8FAC3B2A-1A63-4219-8CBB-4767F70B91C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68" y="893"/>
                    <a:ext cx="28" cy="3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000" b="0" i="0" u="none" strike="noStrike" cap="none" normalizeH="0" baseline="0" dirty="0">
                        <a:ln>
                          <a:noFill/>
                        </a:ln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1</a:t>
                    </a:r>
                  </a:p>
                </p:txBody>
              </p:sp>
              <p:sp>
                <p:nvSpPr>
                  <p:cNvPr id="76" name="Line 76">
                    <a:extLst>
                      <a:ext uri="{FF2B5EF4-FFF2-40B4-BE49-F238E27FC236}">
                        <a16:creationId xmlns:a16="http://schemas.microsoft.com/office/drawing/2014/main" id="{0CA27481-12B1-4424-96F0-89B928929D4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72" y="931"/>
                    <a:ext cx="0" cy="6"/>
                  </a:xfrm>
                  <a:prstGeom prst="line">
                    <a:avLst/>
                  </a:prstGeom>
                  <a:noFill/>
                  <a:ln w="3175" cap="sq">
                    <a:solidFill>
                      <a:srgbClr val="404040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77" name="Rectangle 77">
                    <a:extLst>
                      <a:ext uri="{FF2B5EF4-FFF2-40B4-BE49-F238E27FC236}">
                        <a16:creationId xmlns:a16="http://schemas.microsoft.com/office/drawing/2014/main" id="{18CC70FD-1C0F-4593-8FE3-406BFAB9CC9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30" y="893"/>
                    <a:ext cx="85" cy="3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000" b="0" i="0" u="none" strike="noStrike" cap="none" normalizeH="0" baseline="0" dirty="0">
                        <a:ln>
                          <a:noFill/>
                        </a:ln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200</a:t>
                    </a:r>
                  </a:p>
                </p:txBody>
              </p:sp>
              <p:sp>
                <p:nvSpPr>
                  <p:cNvPr id="78" name="Line 78">
                    <a:extLst>
                      <a:ext uri="{FF2B5EF4-FFF2-40B4-BE49-F238E27FC236}">
                        <a16:creationId xmlns:a16="http://schemas.microsoft.com/office/drawing/2014/main" id="{9D3ADA96-9006-46FE-956E-69215C1EE12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48" y="931"/>
                    <a:ext cx="0" cy="6"/>
                  </a:xfrm>
                  <a:prstGeom prst="line">
                    <a:avLst/>
                  </a:prstGeom>
                  <a:noFill/>
                  <a:ln w="3175" cap="sq">
                    <a:solidFill>
                      <a:srgbClr val="404040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79" name="Rectangle 79">
                    <a:extLst>
                      <a:ext uri="{FF2B5EF4-FFF2-40B4-BE49-F238E27FC236}">
                        <a16:creationId xmlns:a16="http://schemas.microsoft.com/office/drawing/2014/main" id="{245D0F0C-29E0-454E-B1D2-C1A8D95019C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07" y="893"/>
                    <a:ext cx="85" cy="3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000" b="0" i="0" u="none" strike="noStrike" cap="none" normalizeH="0" baseline="0">
                        <a:ln>
                          <a:noFill/>
                        </a:ln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400</a:t>
                    </a:r>
                  </a:p>
                </p:txBody>
              </p:sp>
              <p:sp>
                <p:nvSpPr>
                  <p:cNvPr id="80" name="Line 80">
                    <a:extLst>
                      <a:ext uri="{FF2B5EF4-FFF2-40B4-BE49-F238E27FC236}">
                        <a16:creationId xmlns:a16="http://schemas.microsoft.com/office/drawing/2014/main" id="{201AFF33-17D6-4743-A8B7-E531F8294A4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25" y="931"/>
                    <a:ext cx="0" cy="6"/>
                  </a:xfrm>
                  <a:prstGeom prst="line">
                    <a:avLst/>
                  </a:prstGeom>
                  <a:noFill/>
                  <a:ln w="3175" cap="sq">
                    <a:solidFill>
                      <a:srgbClr val="404040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81" name="Rectangle 81">
                    <a:extLst>
                      <a:ext uri="{FF2B5EF4-FFF2-40B4-BE49-F238E27FC236}">
                        <a16:creationId xmlns:a16="http://schemas.microsoft.com/office/drawing/2014/main" id="{7A3E5F45-6F86-4EC5-B459-55DC1A8B5EC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986" y="893"/>
                    <a:ext cx="85" cy="3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000" b="0" i="0" u="none" strike="noStrike" cap="none" normalizeH="0" baseline="0">
                        <a:ln>
                          <a:noFill/>
                        </a:ln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600</a:t>
                    </a:r>
                  </a:p>
                </p:txBody>
              </p:sp>
              <p:sp>
                <p:nvSpPr>
                  <p:cNvPr id="82" name="Line 82">
                    <a:extLst>
                      <a:ext uri="{FF2B5EF4-FFF2-40B4-BE49-F238E27FC236}">
                        <a16:creationId xmlns:a16="http://schemas.microsoft.com/office/drawing/2014/main" id="{303C814A-4C31-4E07-A8F8-03B86E9BA1E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004" y="931"/>
                    <a:ext cx="0" cy="6"/>
                  </a:xfrm>
                  <a:prstGeom prst="line">
                    <a:avLst/>
                  </a:prstGeom>
                  <a:noFill/>
                  <a:ln w="3175" cap="sq">
                    <a:solidFill>
                      <a:srgbClr val="404040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83" name="Rectangle 83">
                    <a:extLst>
                      <a:ext uri="{FF2B5EF4-FFF2-40B4-BE49-F238E27FC236}">
                        <a16:creationId xmlns:a16="http://schemas.microsoft.com/office/drawing/2014/main" id="{70C4DE19-8C4D-4916-83B2-AA4A0AFC55F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162" y="893"/>
                    <a:ext cx="85" cy="3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000" b="0" i="0" u="none" strike="noStrike" cap="none" normalizeH="0" baseline="0">
                        <a:ln>
                          <a:noFill/>
                        </a:ln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800</a:t>
                    </a:r>
                  </a:p>
                </p:txBody>
              </p:sp>
              <p:sp>
                <p:nvSpPr>
                  <p:cNvPr id="84" name="Line 84">
                    <a:extLst>
                      <a:ext uri="{FF2B5EF4-FFF2-40B4-BE49-F238E27FC236}">
                        <a16:creationId xmlns:a16="http://schemas.microsoft.com/office/drawing/2014/main" id="{9A9F53F2-22F5-4D7F-8F0D-1C904A2AEB0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180" y="931"/>
                    <a:ext cx="0" cy="6"/>
                  </a:xfrm>
                  <a:prstGeom prst="line">
                    <a:avLst/>
                  </a:prstGeom>
                  <a:noFill/>
                  <a:ln w="4763" cap="sq">
                    <a:solidFill>
                      <a:srgbClr val="404040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85" name="Rectangle 85">
                    <a:extLst>
                      <a:ext uri="{FF2B5EF4-FFF2-40B4-BE49-F238E27FC236}">
                        <a16:creationId xmlns:a16="http://schemas.microsoft.com/office/drawing/2014/main" id="{8D26DA92-76B6-4343-9662-2689FCC60F2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329" y="893"/>
                    <a:ext cx="127" cy="3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000" b="0" i="0" u="none" strike="noStrike" cap="none" normalizeH="0" baseline="0">
                        <a:ln>
                          <a:noFill/>
                        </a:ln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1,000</a:t>
                    </a:r>
                  </a:p>
                </p:txBody>
              </p:sp>
              <p:sp>
                <p:nvSpPr>
                  <p:cNvPr id="86" name="Line 86">
                    <a:extLst>
                      <a:ext uri="{FF2B5EF4-FFF2-40B4-BE49-F238E27FC236}">
                        <a16:creationId xmlns:a16="http://schemas.microsoft.com/office/drawing/2014/main" id="{151ADFD7-FA51-421E-9ABA-A208D10775F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357" y="931"/>
                    <a:ext cx="0" cy="6"/>
                  </a:xfrm>
                  <a:prstGeom prst="line">
                    <a:avLst/>
                  </a:prstGeom>
                  <a:noFill/>
                  <a:ln w="3175" cap="sq">
                    <a:solidFill>
                      <a:srgbClr val="404040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87" name="Rectangle 87">
                    <a:extLst>
                      <a:ext uri="{FF2B5EF4-FFF2-40B4-BE49-F238E27FC236}">
                        <a16:creationId xmlns:a16="http://schemas.microsoft.com/office/drawing/2014/main" id="{E6E60AA3-279B-4A43-836C-4498AB91FEA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505" y="893"/>
                    <a:ext cx="127" cy="3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000" b="0" i="0" u="none" strike="noStrike" cap="none" normalizeH="0" baseline="0">
                        <a:ln>
                          <a:noFill/>
                        </a:ln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1,200</a:t>
                    </a:r>
                  </a:p>
                </p:txBody>
              </p:sp>
              <p:sp>
                <p:nvSpPr>
                  <p:cNvPr id="88" name="Line 88">
                    <a:extLst>
                      <a:ext uri="{FF2B5EF4-FFF2-40B4-BE49-F238E27FC236}">
                        <a16:creationId xmlns:a16="http://schemas.microsoft.com/office/drawing/2014/main" id="{323D3575-09A4-409E-A4D0-7F2A2C22BA1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34" y="931"/>
                    <a:ext cx="0" cy="6"/>
                  </a:xfrm>
                  <a:prstGeom prst="line">
                    <a:avLst/>
                  </a:prstGeom>
                  <a:noFill/>
                  <a:ln w="4763" cap="sq">
                    <a:solidFill>
                      <a:srgbClr val="404040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89" name="Rectangle 89">
                    <a:extLst>
                      <a:ext uri="{FF2B5EF4-FFF2-40B4-BE49-F238E27FC236}">
                        <a16:creationId xmlns:a16="http://schemas.microsoft.com/office/drawing/2014/main" id="{67EB6170-54A8-4439-ABAE-B68E472EC22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684" y="893"/>
                    <a:ext cx="127" cy="3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000" b="0" i="0" u="none" strike="noStrike" cap="none" normalizeH="0" baseline="0">
                        <a:ln>
                          <a:noFill/>
                        </a:ln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1,400</a:t>
                    </a:r>
                  </a:p>
                </p:txBody>
              </p:sp>
              <p:sp>
                <p:nvSpPr>
                  <p:cNvPr id="90" name="Line 90">
                    <a:extLst>
                      <a:ext uri="{FF2B5EF4-FFF2-40B4-BE49-F238E27FC236}">
                        <a16:creationId xmlns:a16="http://schemas.microsoft.com/office/drawing/2014/main" id="{8D0DDA57-131F-436C-9235-28CF837885A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713" y="931"/>
                    <a:ext cx="0" cy="6"/>
                  </a:xfrm>
                  <a:prstGeom prst="line">
                    <a:avLst/>
                  </a:prstGeom>
                  <a:noFill/>
                  <a:ln w="4763" cap="sq">
                    <a:solidFill>
                      <a:srgbClr val="404040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91" name="Rectangle 91">
                    <a:extLst>
                      <a:ext uri="{FF2B5EF4-FFF2-40B4-BE49-F238E27FC236}">
                        <a16:creationId xmlns:a16="http://schemas.microsoft.com/office/drawing/2014/main" id="{CE9A1633-01B6-451D-A128-670685710B2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861" y="893"/>
                    <a:ext cx="127" cy="3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000" b="0" i="0" u="none" strike="noStrike" cap="none" normalizeH="0" baseline="0">
                        <a:ln>
                          <a:noFill/>
                        </a:ln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1,600</a:t>
                    </a:r>
                  </a:p>
                </p:txBody>
              </p:sp>
              <p:sp>
                <p:nvSpPr>
                  <p:cNvPr id="92" name="Line 92">
                    <a:extLst>
                      <a:ext uri="{FF2B5EF4-FFF2-40B4-BE49-F238E27FC236}">
                        <a16:creationId xmlns:a16="http://schemas.microsoft.com/office/drawing/2014/main" id="{240091C1-5ECE-4C16-B491-70F2B218AFC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889" y="931"/>
                    <a:ext cx="0" cy="6"/>
                  </a:xfrm>
                  <a:prstGeom prst="line">
                    <a:avLst/>
                  </a:prstGeom>
                  <a:noFill/>
                  <a:ln w="3175" cap="sq">
                    <a:solidFill>
                      <a:srgbClr val="404040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93" name="Rectangle 93">
                    <a:extLst>
                      <a:ext uri="{FF2B5EF4-FFF2-40B4-BE49-F238E27FC236}">
                        <a16:creationId xmlns:a16="http://schemas.microsoft.com/office/drawing/2014/main" id="{6826E872-45BF-48E0-930D-AF9FFF89750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037" y="893"/>
                    <a:ext cx="127" cy="3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000" b="0" i="0" u="none" strike="noStrike" cap="none" normalizeH="0" baseline="0" dirty="0">
                        <a:ln>
                          <a:noFill/>
                        </a:ln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1,800</a:t>
                    </a:r>
                  </a:p>
                </p:txBody>
              </p:sp>
              <p:sp>
                <p:nvSpPr>
                  <p:cNvPr id="94" name="Line 94">
                    <a:extLst>
                      <a:ext uri="{FF2B5EF4-FFF2-40B4-BE49-F238E27FC236}">
                        <a16:creationId xmlns:a16="http://schemas.microsoft.com/office/drawing/2014/main" id="{65B75166-0A29-45C0-B005-1C792E13B7C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066" y="931"/>
                    <a:ext cx="0" cy="6"/>
                  </a:xfrm>
                  <a:prstGeom prst="line">
                    <a:avLst/>
                  </a:prstGeom>
                  <a:noFill/>
                  <a:ln w="4763" cap="sq">
                    <a:solidFill>
                      <a:srgbClr val="404040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95" name="Rectangle 95">
                    <a:extLst>
                      <a:ext uri="{FF2B5EF4-FFF2-40B4-BE49-F238E27FC236}">
                        <a16:creationId xmlns:a16="http://schemas.microsoft.com/office/drawing/2014/main" id="{702E6A94-CE61-4F56-AB21-09903D84983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214" y="893"/>
                    <a:ext cx="127" cy="3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000" b="0" i="0" u="none" strike="noStrike" cap="none" normalizeH="0" baseline="0" dirty="0">
                        <a:ln>
                          <a:noFill/>
                        </a:ln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2,000</a:t>
                    </a:r>
                  </a:p>
                </p:txBody>
              </p:sp>
              <p:sp>
                <p:nvSpPr>
                  <p:cNvPr id="96" name="Line 96">
                    <a:extLst>
                      <a:ext uri="{FF2B5EF4-FFF2-40B4-BE49-F238E27FC236}">
                        <a16:creationId xmlns:a16="http://schemas.microsoft.com/office/drawing/2014/main" id="{7F00030F-A6E4-4517-9E92-90E5A202211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242" y="931"/>
                    <a:ext cx="0" cy="6"/>
                  </a:xfrm>
                  <a:prstGeom prst="line">
                    <a:avLst/>
                  </a:prstGeom>
                  <a:noFill/>
                  <a:ln w="3175" cap="sq">
                    <a:solidFill>
                      <a:srgbClr val="404040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97" name="Rectangle 97">
                    <a:extLst>
                      <a:ext uri="{FF2B5EF4-FFF2-40B4-BE49-F238E27FC236}">
                        <a16:creationId xmlns:a16="http://schemas.microsoft.com/office/drawing/2014/main" id="{3E7D1FDA-A9F9-4BA9-A686-BDC11138510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93" y="893"/>
                    <a:ext cx="127" cy="3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000" b="0" i="0" u="none" strike="noStrike" cap="none" normalizeH="0" baseline="0">
                        <a:ln>
                          <a:noFill/>
                        </a:ln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2,200</a:t>
                    </a:r>
                  </a:p>
                </p:txBody>
              </p:sp>
              <p:sp>
                <p:nvSpPr>
                  <p:cNvPr id="98" name="Line 98">
                    <a:extLst>
                      <a:ext uri="{FF2B5EF4-FFF2-40B4-BE49-F238E27FC236}">
                        <a16:creationId xmlns:a16="http://schemas.microsoft.com/office/drawing/2014/main" id="{8F466E00-2DF3-4249-8D2C-22538585480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421" y="931"/>
                    <a:ext cx="0" cy="6"/>
                  </a:xfrm>
                  <a:prstGeom prst="line">
                    <a:avLst/>
                  </a:prstGeom>
                  <a:noFill/>
                  <a:ln w="3175" cap="sq">
                    <a:solidFill>
                      <a:srgbClr val="404040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99" name="Rectangle 99">
                    <a:extLst>
                      <a:ext uri="{FF2B5EF4-FFF2-40B4-BE49-F238E27FC236}">
                        <a16:creationId xmlns:a16="http://schemas.microsoft.com/office/drawing/2014/main" id="{C62409AA-8733-4AE8-A049-428720A5AEE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569" y="893"/>
                    <a:ext cx="127" cy="3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000" b="0" i="0" u="none" strike="noStrike" cap="none" normalizeH="0" baseline="0">
                        <a:ln>
                          <a:noFill/>
                        </a:ln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2,400</a:t>
                    </a:r>
                  </a:p>
                </p:txBody>
              </p:sp>
              <p:sp>
                <p:nvSpPr>
                  <p:cNvPr id="100" name="Line 100">
                    <a:extLst>
                      <a:ext uri="{FF2B5EF4-FFF2-40B4-BE49-F238E27FC236}">
                        <a16:creationId xmlns:a16="http://schemas.microsoft.com/office/drawing/2014/main" id="{C5AA353E-2B65-4B29-B406-9CDD1B2EA01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598" y="931"/>
                    <a:ext cx="0" cy="6"/>
                  </a:xfrm>
                  <a:prstGeom prst="line">
                    <a:avLst/>
                  </a:prstGeom>
                  <a:noFill/>
                  <a:ln w="4763" cap="sq">
                    <a:solidFill>
                      <a:srgbClr val="404040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101" name="Rectangle 101">
                    <a:extLst>
                      <a:ext uri="{FF2B5EF4-FFF2-40B4-BE49-F238E27FC236}">
                        <a16:creationId xmlns:a16="http://schemas.microsoft.com/office/drawing/2014/main" id="{59940902-C86A-425C-86A1-D0AAB31AAFA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46" y="893"/>
                    <a:ext cx="127" cy="3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000" b="0" i="0" u="none" strike="noStrike" cap="none" normalizeH="0" baseline="0" dirty="0">
                        <a:ln>
                          <a:noFill/>
                        </a:ln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2,600</a:t>
                    </a:r>
                  </a:p>
                </p:txBody>
              </p:sp>
              <p:sp>
                <p:nvSpPr>
                  <p:cNvPr id="102" name="Line 102">
                    <a:extLst>
                      <a:ext uri="{FF2B5EF4-FFF2-40B4-BE49-F238E27FC236}">
                        <a16:creationId xmlns:a16="http://schemas.microsoft.com/office/drawing/2014/main" id="{771E6C3B-B388-4243-8A74-F18D3DC66B9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774" y="931"/>
                    <a:ext cx="0" cy="6"/>
                  </a:xfrm>
                  <a:prstGeom prst="line">
                    <a:avLst/>
                  </a:prstGeom>
                  <a:noFill/>
                  <a:ln w="3175" cap="sq">
                    <a:solidFill>
                      <a:srgbClr val="404040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103" name="Rectangle 103">
                    <a:extLst>
                      <a:ext uri="{FF2B5EF4-FFF2-40B4-BE49-F238E27FC236}">
                        <a16:creationId xmlns:a16="http://schemas.microsoft.com/office/drawing/2014/main" id="{1551BC58-24DA-416F-A326-883FD839D8D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923" y="893"/>
                    <a:ext cx="127" cy="3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000" b="0" i="0" u="none" strike="noStrike" cap="none" normalizeH="0" baseline="0">
                        <a:ln>
                          <a:noFill/>
                        </a:ln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2,800</a:t>
                    </a:r>
                  </a:p>
                </p:txBody>
              </p:sp>
              <p:sp>
                <p:nvSpPr>
                  <p:cNvPr id="104" name="Line 104">
                    <a:extLst>
                      <a:ext uri="{FF2B5EF4-FFF2-40B4-BE49-F238E27FC236}">
                        <a16:creationId xmlns:a16="http://schemas.microsoft.com/office/drawing/2014/main" id="{218A823E-4024-48E7-A839-DBFB4C34CC9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951" y="931"/>
                    <a:ext cx="0" cy="6"/>
                  </a:xfrm>
                  <a:prstGeom prst="line">
                    <a:avLst/>
                  </a:prstGeom>
                  <a:noFill/>
                  <a:ln w="3175" cap="sq">
                    <a:solidFill>
                      <a:srgbClr val="404040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105" name="Rectangle 105">
                    <a:extLst>
                      <a:ext uri="{FF2B5EF4-FFF2-40B4-BE49-F238E27FC236}">
                        <a16:creationId xmlns:a16="http://schemas.microsoft.com/office/drawing/2014/main" id="{A99D0F96-0D83-4B5C-A007-AD95E013591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102" y="893"/>
                    <a:ext cx="127" cy="3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000" b="0" i="0" u="none" strike="noStrike" cap="none" normalizeH="0" baseline="0">
                        <a:ln>
                          <a:noFill/>
                        </a:ln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3,000</a:t>
                    </a:r>
                  </a:p>
                </p:txBody>
              </p:sp>
              <p:sp>
                <p:nvSpPr>
                  <p:cNvPr id="106" name="Line 106">
                    <a:extLst>
                      <a:ext uri="{FF2B5EF4-FFF2-40B4-BE49-F238E27FC236}">
                        <a16:creationId xmlns:a16="http://schemas.microsoft.com/office/drawing/2014/main" id="{020131DD-6649-4461-A49F-BF7CD1D49CA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130" y="931"/>
                    <a:ext cx="0" cy="6"/>
                  </a:xfrm>
                  <a:prstGeom prst="line">
                    <a:avLst/>
                  </a:prstGeom>
                  <a:noFill/>
                  <a:ln w="3175" cap="sq">
                    <a:solidFill>
                      <a:srgbClr val="404040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107" name="Rectangle 107">
                    <a:extLst>
                      <a:ext uri="{FF2B5EF4-FFF2-40B4-BE49-F238E27FC236}">
                        <a16:creationId xmlns:a16="http://schemas.microsoft.com/office/drawing/2014/main" id="{4A2CE50C-9E2A-425A-86DC-3ECBE5480E7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893"/>
                    <a:ext cx="127" cy="3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000" b="0" i="0" u="none" strike="noStrike" cap="none" normalizeH="0" baseline="0">
                        <a:ln>
                          <a:noFill/>
                        </a:ln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3,200</a:t>
                    </a:r>
                  </a:p>
                </p:txBody>
              </p:sp>
              <p:sp>
                <p:nvSpPr>
                  <p:cNvPr id="108" name="Line 108">
                    <a:extLst>
                      <a:ext uri="{FF2B5EF4-FFF2-40B4-BE49-F238E27FC236}">
                        <a16:creationId xmlns:a16="http://schemas.microsoft.com/office/drawing/2014/main" id="{769CB61B-F785-47A2-9EC8-780A76D0D87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306" y="931"/>
                    <a:ext cx="0" cy="6"/>
                  </a:xfrm>
                  <a:prstGeom prst="line">
                    <a:avLst/>
                  </a:prstGeom>
                  <a:noFill/>
                  <a:ln w="4763" cap="sq">
                    <a:solidFill>
                      <a:srgbClr val="404040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109" name="Rectangle 109">
                    <a:extLst>
                      <a:ext uri="{FF2B5EF4-FFF2-40B4-BE49-F238E27FC236}">
                        <a16:creationId xmlns:a16="http://schemas.microsoft.com/office/drawing/2014/main" id="{D249A463-85CB-4832-B18B-7F9AFCB40EC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455" y="893"/>
                    <a:ext cx="127" cy="3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000" b="0" i="0" u="none" strike="noStrike" cap="none" normalizeH="0" baseline="0">
                        <a:ln>
                          <a:noFill/>
                        </a:ln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3,400</a:t>
                    </a:r>
                  </a:p>
                </p:txBody>
              </p:sp>
              <p:sp>
                <p:nvSpPr>
                  <p:cNvPr id="110" name="Line 110">
                    <a:extLst>
                      <a:ext uri="{FF2B5EF4-FFF2-40B4-BE49-F238E27FC236}">
                        <a16:creationId xmlns:a16="http://schemas.microsoft.com/office/drawing/2014/main" id="{2115F6E3-6753-4B31-8849-E4DB9902571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83" y="931"/>
                    <a:ext cx="0" cy="6"/>
                  </a:xfrm>
                  <a:prstGeom prst="line">
                    <a:avLst/>
                  </a:prstGeom>
                  <a:noFill/>
                  <a:ln w="3175" cap="sq">
                    <a:solidFill>
                      <a:srgbClr val="404040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111" name="Rectangle 111">
                    <a:extLst>
                      <a:ext uri="{FF2B5EF4-FFF2-40B4-BE49-F238E27FC236}">
                        <a16:creationId xmlns:a16="http://schemas.microsoft.com/office/drawing/2014/main" id="{622C9DC4-200E-4100-B73F-CD161390E44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631" y="893"/>
                    <a:ext cx="127" cy="3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000" b="0" i="0" u="none" strike="noStrike" cap="none" normalizeH="0" baseline="0">
                        <a:ln>
                          <a:noFill/>
                        </a:ln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3,600</a:t>
                    </a:r>
                  </a:p>
                </p:txBody>
              </p:sp>
              <p:sp>
                <p:nvSpPr>
                  <p:cNvPr id="112" name="Line 112">
                    <a:extLst>
                      <a:ext uri="{FF2B5EF4-FFF2-40B4-BE49-F238E27FC236}">
                        <a16:creationId xmlns:a16="http://schemas.microsoft.com/office/drawing/2014/main" id="{FF515C14-6333-4202-B96A-A501A27CA65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659" y="931"/>
                    <a:ext cx="0" cy="6"/>
                  </a:xfrm>
                  <a:prstGeom prst="line">
                    <a:avLst/>
                  </a:prstGeom>
                  <a:noFill/>
                  <a:ln w="4763" cap="sq">
                    <a:solidFill>
                      <a:srgbClr val="404040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113" name="Rectangle 113">
                    <a:extLst>
                      <a:ext uri="{FF2B5EF4-FFF2-40B4-BE49-F238E27FC236}">
                        <a16:creationId xmlns:a16="http://schemas.microsoft.com/office/drawing/2014/main" id="{5819E2FD-536B-44F8-BD1F-CA5DEA1E306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810" y="893"/>
                    <a:ext cx="127" cy="3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000" b="0" i="0" u="none" strike="noStrike" cap="none" normalizeH="0" baseline="0">
                        <a:ln>
                          <a:noFill/>
                        </a:ln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3,800</a:t>
                    </a:r>
                  </a:p>
                </p:txBody>
              </p:sp>
              <p:sp>
                <p:nvSpPr>
                  <p:cNvPr id="114" name="Line 114">
                    <a:extLst>
                      <a:ext uri="{FF2B5EF4-FFF2-40B4-BE49-F238E27FC236}">
                        <a16:creationId xmlns:a16="http://schemas.microsoft.com/office/drawing/2014/main" id="{DC481664-F883-4DB3-BB48-4BB23EE0443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838" y="931"/>
                    <a:ext cx="0" cy="6"/>
                  </a:xfrm>
                  <a:prstGeom prst="line">
                    <a:avLst/>
                  </a:prstGeom>
                  <a:noFill/>
                  <a:ln w="4763" cap="sq">
                    <a:solidFill>
                      <a:srgbClr val="404040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115" name="Rectangle 115">
                    <a:extLst>
                      <a:ext uri="{FF2B5EF4-FFF2-40B4-BE49-F238E27FC236}">
                        <a16:creationId xmlns:a16="http://schemas.microsoft.com/office/drawing/2014/main" id="{F14EF5F2-713E-4040-886C-894CDDBC45A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006" y="893"/>
                    <a:ext cx="127" cy="3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000" b="0" i="0" u="none" strike="noStrike" cap="none" normalizeH="0" baseline="0">
                        <a:ln>
                          <a:noFill/>
                        </a:ln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4,047</a:t>
                    </a:r>
                  </a:p>
                </p:txBody>
              </p:sp>
              <p:sp>
                <p:nvSpPr>
                  <p:cNvPr id="116" name="Line 116">
                    <a:extLst>
                      <a:ext uri="{FF2B5EF4-FFF2-40B4-BE49-F238E27FC236}">
                        <a16:creationId xmlns:a16="http://schemas.microsoft.com/office/drawing/2014/main" id="{9C5B84C6-82FC-4999-80FA-E96F55EAAAB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057" y="931"/>
                    <a:ext cx="0" cy="6"/>
                  </a:xfrm>
                  <a:prstGeom prst="line">
                    <a:avLst/>
                  </a:prstGeom>
                  <a:noFill/>
                  <a:ln w="4763" cap="sq">
                    <a:solidFill>
                      <a:srgbClr val="404040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AU" sz="120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  <p:cxnSp>
              <p:nvCxnSpPr>
                <p:cNvPr id="122" name="Straight Connector 121">
                  <a:extLst>
                    <a:ext uri="{FF2B5EF4-FFF2-40B4-BE49-F238E27FC236}">
                      <a16:creationId xmlns:a16="http://schemas.microsoft.com/office/drawing/2014/main" id="{83494AA9-E612-4EB7-A834-DBF1184FC16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777682" y="830263"/>
                  <a:ext cx="0" cy="71438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4" name="Straight Arrow Connector 1093">
                  <a:extLst>
                    <a:ext uri="{FF2B5EF4-FFF2-40B4-BE49-F238E27FC236}">
                      <a16:creationId xmlns:a16="http://schemas.microsoft.com/office/drawing/2014/main" id="{B6FC2954-925A-491B-90CD-EEFC92B7E44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703070" y="867411"/>
                  <a:ext cx="203200" cy="0"/>
                </a:xfrm>
                <a:prstGeom prst="straightConnector1">
                  <a:avLst/>
                </a:prstGeom>
                <a:ln w="3175">
                  <a:solidFill>
                    <a:schemeClr val="tx1"/>
                  </a:solidFill>
                  <a:tailEnd type="triangle" w="sm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9" name="Rectangle 18">
                <a:extLst>
                  <a:ext uri="{FF2B5EF4-FFF2-40B4-BE49-F238E27FC236}">
                    <a16:creationId xmlns:a16="http://schemas.microsoft.com/office/drawing/2014/main" id="{17778AAB-6B4F-42A2-8262-312D117A81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9374" y="828759"/>
                <a:ext cx="367765" cy="605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>
                    <a:ln>
                      <a:noFill/>
                    </a:ln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ORF1-RT</a:t>
                </a:r>
              </a:p>
            </p:txBody>
          </p:sp>
        </p:grpSp>
        <p:sp>
          <p:nvSpPr>
            <p:cNvPr id="1105" name="TextBox 1104">
              <a:extLst>
                <a:ext uri="{FF2B5EF4-FFF2-40B4-BE49-F238E27FC236}">
                  <a16:creationId xmlns:a16="http://schemas.microsoft.com/office/drawing/2014/main" id="{76DD6CD6-9B82-436F-9D58-FA47FA91CFA6}"/>
                </a:ext>
              </a:extLst>
            </p:cNvPr>
            <p:cNvSpPr txBox="1"/>
            <p:nvPr/>
          </p:nvSpPr>
          <p:spPr>
            <a:xfrm>
              <a:off x="2294508" y="725039"/>
              <a:ext cx="7627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dirty="0"/>
                <a:t>RT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3200578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UQ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1247A"/>
      </a:accent1>
      <a:accent2>
        <a:srgbClr val="E62645"/>
      </a:accent2>
      <a:accent3>
        <a:srgbClr val="00A2C7"/>
      </a:accent3>
      <a:accent4>
        <a:srgbClr val="EB602B"/>
      </a:accent4>
      <a:accent5>
        <a:srgbClr val="4085C6"/>
      </a:accent5>
      <a:accent6>
        <a:srgbClr val="2EA836"/>
      </a:accent6>
      <a:hlink>
        <a:srgbClr val="51247A"/>
      </a:hlink>
      <a:folHlink>
        <a:srgbClr val="51247A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5F5F5"/>
        </a:solidFill>
        <a:ln w="7938" cap="rnd">
          <a:noFill/>
          <a:prstDash val="solid"/>
          <a:round/>
          <a:headEnd/>
          <a:tailEnd/>
        </a:ln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/>
        </a:defPPr>
      </a:lstStyle>
    </a:spDef>
  </a:objectDefaults>
  <a:extraClrSchemeLst/>
  <a:extLst>
    <a:ext uri="{05A4C25C-085E-4340-85A3-A5531E510DB2}">
      <thm15:themeFamily xmlns:thm15="http://schemas.microsoft.com/office/thememl/2012/main" name="Theme1" id="{0C39CEFA-945F-4EFA-AB20-05556FB7862B}" vid="{7DD485DE-BE30-4C08-AEA1-04081CD459E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25312</TotalTime>
  <Words>51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Theme1</vt:lpstr>
      <vt:lpstr>PowerPoint Presentation</vt:lpstr>
    </vt:vector>
  </TitlesOfParts>
  <Company>The University of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Nga Tran</dc:creator>
  <cp:lastModifiedBy>Nga Tran</cp:lastModifiedBy>
  <cp:revision>381</cp:revision>
  <dcterms:created xsi:type="dcterms:W3CDTF">2021-02-06T02:07:45Z</dcterms:created>
  <dcterms:modified xsi:type="dcterms:W3CDTF">2021-12-08T00:15:44Z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f488380-630a-4f55-a077-a19445e3f360_Enabled">
    <vt:lpwstr>true</vt:lpwstr>
  </property>
  <property fmtid="{D5CDD505-2E9C-101B-9397-08002B2CF9AE}" pid="3" name="MSIP_Label_0f488380-630a-4f55-a077-a19445e3f360_SetDate">
    <vt:lpwstr>2021-11-29T22:57:20Z</vt:lpwstr>
  </property>
  <property fmtid="{D5CDD505-2E9C-101B-9397-08002B2CF9AE}" pid="4" name="MSIP_Label_0f488380-630a-4f55-a077-a19445e3f360_Method">
    <vt:lpwstr>Standard</vt:lpwstr>
  </property>
  <property fmtid="{D5CDD505-2E9C-101B-9397-08002B2CF9AE}" pid="5" name="MSIP_Label_0f488380-630a-4f55-a077-a19445e3f360_Name">
    <vt:lpwstr>OFFICIAL - INTERNAL</vt:lpwstr>
  </property>
  <property fmtid="{D5CDD505-2E9C-101B-9397-08002B2CF9AE}" pid="6" name="MSIP_Label_0f488380-630a-4f55-a077-a19445e3f360_SiteId">
    <vt:lpwstr>b6e377cf-9db3-46cb-91a2-fad9605bb15c</vt:lpwstr>
  </property>
  <property fmtid="{D5CDD505-2E9C-101B-9397-08002B2CF9AE}" pid="7" name="MSIP_Label_0f488380-630a-4f55-a077-a19445e3f360_ActionId">
    <vt:lpwstr>ab725d87-4e92-4521-8a6c-faa3cb3f315c</vt:lpwstr>
  </property>
  <property fmtid="{D5CDD505-2E9C-101B-9397-08002B2CF9AE}" pid="8" name="MSIP_Label_0f488380-630a-4f55-a077-a19445e3f360_ContentBits">
    <vt:lpwstr>0</vt:lpwstr>
  </property>
</Properties>
</file>