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40538" cy="9001125"/>
  <p:notesSz cx="6797675" cy="9926638"/>
  <p:defaultTextStyle>
    <a:defPPr>
      <a:defRPr lang="en-US"/>
    </a:defPPr>
    <a:lvl1pPr marL="0" algn="l" defTabSz="905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2582" algn="l" defTabSz="905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5165" algn="l" defTabSz="905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57747" algn="l" defTabSz="905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10329" algn="l" defTabSz="905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2911" algn="l" defTabSz="905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15494" algn="l" defTabSz="905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68076" algn="l" defTabSz="905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20658" algn="l" defTabSz="9051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35">
          <p15:clr>
            <a:srgbClr val="A4A3A4"/>
          </p15:clr>
        </p15:guide>
        <p15:guide id="2" pos="21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2142" y="66"/>
      </p:cViewPr>
      <p:guideLst>
        <p:guide orient="horz" pos="283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2796185"/>
            <a:ext cx="5814457" cy="192940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6081" y="5100637"/>
            <a:ext cx="4788377" cy="23002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25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51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77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103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62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15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8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20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20530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62271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59390" y="360464"/>
            <a:ext cx="1539121" cy="76801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027" y="360464"/>
            <a:ext cx="4503354" cy="76801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94688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7178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56" y="5784057"/>
            <a:ext cx="5814457" cy="178772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56" y="3815062"/>
            <a:ext cx="5814457" cy="196899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25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51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77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103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629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154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680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206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49280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027" y="2100264"/>
            <a:ext cx="3021238" cy="59403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7273" y="2100264"/>
            <a:ext cx="3021238" cy="59403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22993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2014835"/>
            <a:ext cx="3022426" cy="8396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2582" indent="0">
              <a:buNone/>
              <a:defRPr sz="2000" b="1"/>
            </a:lvl2pPr>
            <a:lvl3pPr marL="905165" indent="0">
              <a:buNone/>
              <a:defRPr sz="1800" b="1"/>
            </a:lvl3pPr>
            <a:lvl4pPr marL="1357747" indent="0">
              <a:buNone/>
              <a:defRPr sz="1600" b="1"/>
            </a:lvl4pPr>
            <a:lvl5pPr marL="1810329" indent="0">
              <a:buNone/>
              <a:defRPr sz="1600" b="1"/>
            </a:lvl5pPr>
            <a:lvl6pPr marL="2262911" indent="0">
              <a:buNone/>
              <a:defRPr sz="1600" b="1"/>
            </a:lvl6pPr>
            <a:lvl7pPr marL="2715494" indent="0">
              <a:buNone/>
              <a:defRPr sz="1600" b="1"/>
            </a:lvl7pPr>
            <a:lvl8pPr marL="3168076" indent="0">
              <a:buNone/>
              <a:defRPr sz="1600" b="1"/>
            </a:lvl8pPr>
            <a:lvl9pPr marL="362065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027" y="2854523"/>
            <a:ext cx="3022426" cy="51860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4899" y="2014835"/>
            <a:ext cx="3023613" cy="8396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2582" indent="0">
              <a:buNone/>
              <a:defRPr sz="2000" b="1"/>
            </a:lvl2pPr>
            <a:lvl3pPr marL="905165" indent="0">
              <a:buNone/>
              <a:defRPr sz="1800" b="1"/>
            </a:lvl3pPr>
            <a:lvl4pPr marL="1357747" indent="0">
              <a:buNone/>
              <a:defRPr sz="1600" b="1"/>
            </a:lvl4pPr>
            <a:lvl5pPr marL="1810329" indent="0">
              <a:buNone/>
              <a:defRPr sz="1600" b="1"/>
            </a:lvl5pPr>
            <a:lvl6pPr marL="2262911" indent="0">
              <a:buNone/>
              <a:defRPr sz="1600" b="1"/>
            </a:lvl6pPr>
            <a:lvl7pPr marL="2715494" indent="0">
              <a:buNone/>
              <a:defRPr sz="1600" b="1"/>
            </a:lvl7pPr>
            <a:lvl8pPr marL="3168076" indent="0">
              <a:buNone/>
              <a:defRPr sz="1600" b="1"/>
            </a:lvl8pPr>
            <a:lvl9pPr marL="362065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4899" y="2854523"/>
            <a:ext cx="3023613" cy="51860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58539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3686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958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027" y="358378"/>
            <a:ext cx="2250490" cy="152519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4460" y="358379"/>
            <a:ext cx="3824051" cy="768221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027" y="1883569"/>
            <a:ext cx="2250490" cy="6157021"/>
          </a:xfrm>
        </p:spPr>
        <p:txBody>
          <a:bodyPr/>
          <a:lstStyle>
            <a:lvl1pPr marL="0" indent="0">
              <a:buNone/>
              <a:defRPr sz="1400"/>
            </a:lvl1pPr>
            <a:lvl2pPr marL="452582" indent="0">
              <a:buNone/>
              <a:defRPr sz="1200"/>
            </a:lvl2pPr>
            <a:lvl3pPr marL="905165" indent="0">
              <a:buNone/>
              <a:defRPr sz="1000"/>
            </a:lvl3pPr>
            <a:lvl4pPr marL="1357747" indent="0">
              <a:buNone/>
              <a:defRPr sz="900"/>
            </a:lvl4pPr>
            <a:lvl5pPr marL="1810329" indent="0">
              <a:buNone/>
              <a:defRPr sz="900"/>
            </a:lvl5pPr>
            <a:lvl6pPr marL="2262911" indent="0">
              <a:buNone/>
              <a:defRPr sz="900"/>
            </a:lvl6pPr>
            <a:lvl7pPr marL="2715494" indent="0">
              <a:buNone/>
              <a:defRPr sz="900"/>
            </a:lvl7pPr>
            <a:lvl8pPr marL="3168076" indent="0">
              <a:buNone/>
              <a:defRPr sz="900"/>
            </a:lvl8pPr>
            <a:lvl9pPr marL="362065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48101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0793" y="6300788"/>
            <a:ext cx="4104323" cy="7438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793" y="804267"/>
            <a:ext cx="4104323" cy="5400675"/>
          </a:xfrm>
        </p:spPr>
        <p:txBody>
          <a:bodyPr/>
          <a:lstStyle>
            <a:lvl1pPr marL="0" indent="0">
              <a:buNone/>
              <a:defRPr sz="3200"/>
            </a:lvl1pPr>
            <a:lvl2pPr marL="452582" indent="0">
              <a:buNone/>
              <a:defRPr sz="2800"/>
            </a:lvl2pPr>
            <a:lvl3pPr marL="905165" indent="0">
              <a:buNone/>
              <a:defRPr sz="2400"/>
            </a:lvl3pPr>
            <a:lvl4pPr marL="1357747" indent="0">
              <a:buNone/>
              <a:defRPr sz="2000"/>
            </a:lvl4pPr>
            <a:lvl5pPr marL="1810329" indent="0">
              <a:buNone/>
              <a:defRPr sz="2000"/>
            </a:lvl5pPr>
            <a:lvl6pPr marL="2262911" indent="0">
              <a:buNone/>
              <a:defRPr sz="2000"/>
            </a:lvl6pPr>
            <a:lvl7pPr marL="2715494" indent="0">
              <a:buNone/>
              <a:defRPr sz="2000"/>
            </a:lvl7pPr>
            <a:lvl8pPr marL="3168076" indent="0">
              <a:buNone/>
              <a:defRPr sz="2000"/>
            </a:lvl8pPr>
            <a:lvl9pPr marL="3620658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0793" y="7044632"/>
            <a:ext cx="4104323" cy="1056381"/>
          </a:xfrm>
        </p:spPr>
        <p:txBody>
          <a:bodyPr/>
          <a:lstStyle>
            <a:lvl1pPr marL="0" indent="0">
              <a:buNone/>
              <a:defRPr sz="1400"/>
            </a:lvl1pPr>
            <a:lvl2pPr marL="452582" indent="0">
              <a:buNone/>
              <a:defRPr sz="1200"/>
            </a:lvl2pPr>
            <a:lvl3pPr marL="905165" indent="0">
              <a:buNone/>
              <a:defRPr sz="1000"/>
            </a:lvl3pPr>
            <a:lvl4pPr marL="1357747" indent="0">
              <a:buNone/>
              <a:defRPr sz="900"/>
            </a:lvl4pPr>
            <a:lvl5pPr marL="1810329" indent="0">
              <a:buNone/>
              <a:defRPr sz="900"/>
            </a:lvl5pPr>
            <a:lvl6pPr marL="2262911" indent="0">
              <a:buNone/>
              <a:defRPr sz="900"/>
            </a:lvl6pPr>
            <a:lvl7pPr marL="2715494" indent="0">
              <a:buNone/>
              <a:defRPr sz="900"/>
            </a:lvl7pPr>
            <a:lvl8pPr marL="3168076" indent="0">
              <a:buNone/>
              <a:defRPr sz="900"/>
            </a:lvl8pPr>
            <a:lvl9pPr marL="362065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194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027" y="360462"/>
            <a:ext cx="6156484" cy="1500188"/>
          </a:xfrm>
          <a:prstGeom prst="rect">
            <a:avLst/>
          </a:prstGeom>
        </p:spPr>
        <p:txBody>
          <a:bodyPr vert="horz" lIns="90516" tIns="45258" rIns="90516" bIns="4525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027" y="2100264"/>
            <a:ext cx="6156484" cy="5940326"/>
          </a:xfrm>
          <a:prstGeom prst="rect">
            <a:avLst/>
          </a:prstGeom>
        </p:spPr>
        <p:txBody>
          <a:bodyPr vert="horz" lIns="90516" tIns="45258" rIns="90516" bIns="4525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027" y="8342711"/>
            <a:ext cx="1596126" cy="479226"/>
          </a:xfrm>
          <a:prstGeom prst="rect">
            <a:avLst/>
          </a:prstGeom>
        </p:spPr>
        <p:txBody>
          <a:bodyPr vert="horz" lIns="90516" tIns="45258" rIns="90516" bIns="4525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8C9F6-9A9E-4228-8BC1-118B5E3DDEF6}" type="datetimeFigureOut">
              <a:rPr lang="en-AU" smtClean="0"/>
              <a:t>20/01/2017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37184" y="8342711"/>
            <a:ext cx="2166170" cy="479226"/>
          </a:xfrm>
          <a:prstGeom prst="rect">
            <a:avLst/>
          </a:prstGeom>
        </p:spPr>
        <p:txBody>
          <a:bodyPr vert="horz" lIns="90516" tIns="45258" rIns="90516" bIns="4525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02385" y="8342711"/>
            <a:ext cx="1596126" cy="479226"/>
          </a:xfrm>
          <a:prstGeom prst="rect">
            <a:avLst/>
          </a:prstGeom>
        </p:spPr>
        <p:txBody>
          <a:bodyPr vert="horz" lIns="90516" tIns="45258" rIns="90516" bIns="4525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4FD27-6316-4846-AA51-4A25E663B0D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20323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516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9437" indent="-339437" algn="l" defTabSz="90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5446" indent="-282864" algn="l" defTabSz="90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1456" indent="-226291" algn="l" defTabSz="90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038" indent="-226291" algn="l" defTabSz="905165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6620" indent="-226291" algn="l" defTabSz="905165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9203" indent="-226291" algn="l" defTabSz="90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41785" indent="-226291" algn="l" defTabSz="90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94367" indent="-226291" algn="l" defTabSz="90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46949" indent="-226291" algn="l" defTabSz="9051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2582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5165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7747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10329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2911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15494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68076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20658" algn="l" defTabSz="905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sunkoo\Desktop\Nepenthes\Appendix I_Photos\8b_N_ampullaria pitcher waxy zone TS (x10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082" y="550980"/>
            <a:ext cx="2945909" cy="193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sunkoo\Desktop\Nepenthes\Appendix I_Photos\8_N_ampullaria leaf TS (x10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71" y="575522"/>
            <a:ext cx="2712058" cy="2007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osunkoo\Desktop\Nepenthes\Appendix I_Photos\10_N_gracils_TS_leaf (x10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2124" y="2634906"/>
            <a:ext cx="1651561" cy="2172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osunkoo\Desktop\Nepenthes\Appendix I_Photos\10b_N.gracilis pitcher waxy zone x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854" y="2622819"/>
            <a:ext cx="2715985" cy="201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osunkoo\Desktop\Nepenthes\Appendix I_Photos\9_N_elongata leaf, TS (x10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71" y="4939078"/>
            <a:ext cx="2760641" cy="194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osunkoo\Desktop\Nepenthes\Appendix I_Photos\9b_N_elongata waxy zone (x10)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9837" y="4892254"/>
            <a:ext cx="2790017" cy="1993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osunkoo\Desktop\Nepenthes\Appendix I_Photos\11b_N.rafflesiana pitcher waxy zone TS x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081" y="6889676"/>
            <a:ext cx="2713162" cy="200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osunkoo\Desktop\Nepenthes\Appendix I_Photos\11_N.rafflesiana leaf TS x10 upper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76" y="6949671"/>
            <a:ext cx="2249633" cy="1879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1271" y="459754"/>
            <a:ext cx="465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(a)</a:t>
            </a:r>
            <a:endParaRPr lang="en-A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776276" y="4923617"/>
            <a:ext cx="4507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(c)</a:t>
            </a:r>
            <a:endParaRPr lang="en-A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4347107" y="2498769"/>
            <a:ext cx="424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(f)</a:t>
            </a:r>
            <a:endParaRPr lang="en-AU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161360" y="2682649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(b)</a:t>
            </a:r>
            <a:endParaRPr lang="en-AU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4423707" y="575522"/>
            <a:ext cx="4700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(e)</a:t>
            </a:r>
            <a:endParaRPr lang="en-AU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4866909" y="6979645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(h)</a:t>
            </a:r>
            <a:endParaRPr lang="en-AU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435216" y="7002936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(d)</a:t>
            </a:r>
            <a:endParaRPr lang="en-AU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3744517" y="4899229"/>
            <a:ext cx="4632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(g)</a:t>
            </a:r>
            <a:endParaRPr lang="en-A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664859" y="7893687"/>
            <a:ext cx="16424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i="1" dirty="0">
                <a:solidFill>
                  <a:srgbClr val="FF0000"/>
                </a:solidFill>
              </a:rPr>
              <a:t>N</a:t>
            </a:r>
            <a:r>
              <a:rPr lang="en-AU" sz="2000" i="1" dirty="0" smtClean="0">
                <a:solidFill>
                  <a:srgbClr val="FF0000"/>
                </a:solidFill>
              </a:rPr>
              <a:t>. </a:t>
            </a:r>
            <a:r>
              <a:rPr lang="en-AU" sz="2000" i="1" dirty="0" err="1" smtClean="0">
                <a:solidFill>
                  <a:srgbClr val="FF0000"/>
                </a:solidFill>
              </a:rPr>
              <a:t>rafflesiana</a:t>
            </a:r>
            <a:endParaRPr lang="en-AU" sz="2000" i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54531" y="5794425"/>
            <a:ext cx="1717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i="1" dirty="0">
                <a:solidFill>
                  <a:srgbClr val="FF0000"/>
                </a:solidFill>
              </a:rPr>
              <a:t>N</a:t>
            </a:r>
            <a:r>
              <a:rPr lang="en-AU" sz="2000" i="1" dirty="0" smtClean="0">
                <a:solidFill>
                  <a:srgbClr val="FF0000"/>
                </a:solidFill>
              </a:rPr>
              <a:t>. </a:t>
            </a:r>
            <a:r>
              <a:rPr lang="en-AU" sz="2000" i="1" dirty="0" err="1" smtClean="0">
                <a:solidFill>
                  <a:srgbClr val="FF0000"/>
                </a:solidFill>
              </a:rPr>
              <a:t>hemsleyana</a:t>
            </a:r>
            <a:endParaRPr lang="en-AU" sz="2000" i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79293" y="4199494"/>
            <a:ext cx="12073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i="1" dirty="0">
                <a:solidFill>
                  <a:srgbClr val="FF0000"/>
                </a:solidFill>
              </a:rPr>
              <a:t>N</a:t>
            </a:r>
            <a:r>
              <a:rPr lang="en-AU" sz="2000" i="1" dirty="0" smtClean="0">
                <a:solidFill>
                  <a:srgbClr val="FF0000"/>
                </a:solidFill>
              </a:rPr>
              <a:t>. </a:t>
            </a:r>
            <a:r>
              <a:rPr lang="en-AU" sz="2000" i="1" dirty="0" err="1" smtClean="0">
                <a:solidFill>
                  <a:srgbClr val="FF0000"/>
                </a:solidFill>
              </a:rPr>
              <a:t>gracilis</a:t>
            </a:r>
            <a:endParaRPr lang="en-AU" sz="2000" i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632972" y="1282727"/>
            <a:ext cx="15985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i="1" dirty="0">
                <a:solidFill>
                  <a:srgbClr val="FF0000"/>
                </a:solidFill>
              </a:rPr>
              <a:t>N</a:t>
            </a:r>
            <a:r>
              <a:rPr lang="en-AU" sz="2000" i="1" dirty="0" smtClean="0">
                <a:solidFill>
                  <a:srgbClr val="FF0000"/>
                </a:solidFill>
              </a:rPr>
              <a:t>. </a:t>
            </a:r>
            <a:r>
              <a:rPr lang="en-AU" sz="2000" i="1" dirty="0" err="1" smtClean="0">
                <a:solidFill>
                  <a:srgbClr val="FF0000"/>
                </a:solidFill>
              </a:rPr>
              <a:t>ampullaria</a:t>
            </a:r>
            <a:endParaRPr lang="en-AU" sz="2000" i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84490" y="129761"/>
            <a:ext cx="4411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i="1" dirty="0" smtClean="0">
                <a:solidFill>
                  <a:srgbClr val="FF0000"/>
                </a:solidFill>
              </a:rPr>
              <a:t>   </a:t>
            </a:r>
            <a:r>
              <a:rPr lang="en-AU" sz="2000" i="1" dirty="0" smtClean="0">
                <a:solidFill>
                  <a:srgbClr val="FF0000"/>
                </a:solidFill>
              </a:rPr>
              <a:t>Leaf                            Pitcher</a:t>
            </a:r>
            <a:endParaRPr lang="en-AU" sz="200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818" y="2219478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(200µm)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602" y="98174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smtClean="0"/>
              <a:t>Fig. S1</a:t>
            </a:r>
            <a:endParaRPr lang="en-AU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2467240" y="2127784"/>
            <a:ext cx="777561" cy="894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5381181" y="1980282"/>
            <a:ext cx="67842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5441946" y="212778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(200µm)</a:t>
            </a:r>
            <a:endParaRPr lang="en-AU" sz="1600" dirty="0">
              <a:solidFill>
                <a:schemeClr val="bg1"/>
              </a:solidFill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4689541" y="2613456"/>
            <a:ext cx="82850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005711" y="6259860"/>
            <a:ext cx="55728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368987" y="4140522"/>
            <a:ext cx="678421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4730041" y="8599804"/>
            <a:ext cx="229195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2439318" y="6521470"/>
            <a:ext cx="56117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2233553" y="8446829"/>
            <a:ext cx="408272" cy="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5598406" y="644401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/>
              <a:t>(200µm)</a:t>
            </a:r>
            <a:endParaRPr lang="en-AU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5149405" y="421581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(200µm)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842776" y="4254934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/>
              <a:t>(200µm)</a:t>
            </a:r>
            <a:endParaRPr lang="en-AU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2251444" y="654716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(200µm)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944207" y="8491010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/>
              <a:t>(200µm)</a:t>
            </a:r>
            <a:endParaRPr lang="en-AU" sz="1600" dirty="0"/>
          </a:p>
        </p:txBody>
      </p:sp>
      <p:sp>
        <p:nvSpPr>
          <p:cNvPr id="87" name="TextBox 86"/>
          <p:cNvSpPr txBox="1"/>
          <p:nvPr/>
        </p:nvSpPr>
        <p:spPr>
          <a:xfrm>
            <a:off x="4551661" y="8622933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/>
              <a:t>(200µm)</a:t>
            </a:r>
            <a:endParaRPr lang="en-AU" sz="1600" dirty="0"/>
          </a:p>
        </p:txBody>
      </p:sp>
      <p:cxnSp>
        <p:nvCxnSpPr>
          <p:cNvPr id="42" name="Straight Connector 41"/>
          <p:cNvCxnSpPr/>
          <p:nvPr/>
        </p:nvCxnSpPr>
        <p:spPr>
          <a:xfrm>
            <a:off x="2145868" y="4101474"/>
            <a:ext cx="291821" cy="8587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500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sunkoo\Desktop\Nepenthes\Appendix I_Photos\1_N_ampullaria stomata on leaf (x40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73" y="485672"/>
            <a:ext cx="2663747" cy="199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osunkoo\Desktop\Nepenthes\Appendix I_Photos\2_N_elongata stomata (x20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73" y="2845330"/>
            <a:ext cx="2485228" cy="186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osunkoo\Desktop\Nepenthes\Appendix I_Photos\4_N_ampullaria dig gland TS (x40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651" y="490326"/>
            <a:ext cx="2694261" cy="229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osunkoo\Desktop\Nepenthes\Appendix I_Photos\4_N.rafflesiana lower dig zone imp x10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8" t="4231" r="15857"/>
          <a:stretch/>
        </p:blipFill>
        <p:spPr bwMode="auto">
          <a:xfrm>
            <a:off x="644039" y="4810893"/>
            <a:ext cx="2206077" cy="201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osunkoo\Desktop\Nepenthes\Appendix I_Photos\7_N_ampullaria lower dig zone (x10)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050" y="6992639"/>
            <a:ext cx="2490396" cy="1867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osunkoo\Desktop\Nepenthes\Appendix I_Photos\6_N_rafflesiana digestive gland TS x40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02" r="7158" b="18258"/>
          <a:stretch/>
        </p:blipFill>
        <p:spPr bwMode="auto">
          <a:xfrm>
            <a:off x="3489651" y="2896658"/>
            <a:ext cx="2820848" cy="2458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osunkoo\Desktop\Nepenthes\Appendix I_Photos\5__N_Bicalcarata dig gland TS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44" b="15369"/>
          <a:stretch/>
        </p:blipFill>
        <p:spPr bwMode="auto">
          <a:xfrm>
            <a:off x="3681978" y="6072654"/>
            <a:ext cx="2436195" cy="2452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87812" y="5819551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(o)</a:t>
            </a:r>
            <a:endParaRPr lang="en-AU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419258" y="4808707"/>
            <a:ext cx="81546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AU" sz="2000" dirty="0">
                <a:solidFill>
                  <a:schemeClr val="bg1"/>
                </a:solidFill>
              </a:rPr>
              <a:t>(</a:t>
            </a:r>
            <a:r>
              <a:rPr lang="en-AU" sz="2000" dirty="0" smtClean="0">
                <a:solidFill>
                  <a:schemeClr val="bg1"/>
                </a:solidFill>
              </a:rPr>
              <a:t>k)</a:t>
            </a:r>
            <a:endParaRPr lang="en-AU" sz="20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19251" y="2822036"/>
            <a:ext cx="410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(j)</a:t>
            </a:r>
            <a:endParaRPr lang="en-A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651008" y="468115"/>
            <a:ext cx="401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</a:t>
            </a:r>
            <a:r>
              <a:rPr lang="en-AU" sz="2000" dirty="0" err="1" smtClean="0"/>
              <a:t>i</a:t>
            </a:r>
            <a:r>
              <a:rPr lang="en-AU" sz="2000" dirty="0" smtClean="0"/>
              <a:t>)</a:t>
            </a:r>
            <a:endParaRPr lang="en-AU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87812" y="490326"/>
            <a:ext cx="546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(m)</a:t>
            </a:r>
            <a:endParaRPr lang="en-A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324205" y="2896657"/>
            <a:ext cx="476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000" dirty="0" smtClean="0"/>
              <a:t>(n)</a:t>
            </a:r>
            <a:endParaRPr lang="en-AU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684024" y="7142452"/>
            <a:ext cx="401072" cy="400110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none" rtlCol="0">
            <a:spAutoFit/>
          </a:bodyPr>
          <a:lstStyle/>
          <a:p>
            <a:r>
              <a:rPr lang="en-AU" sz="2000" dirty="0" smtClean="0"/>
              <a:t>(l)</a:t>
            </a:r>
            <a:endParaRPr lang="en-A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4833277" y="7243708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(100µm)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50443" y="640785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(200µm)</a:t>
            </a:r>
            <a:endParaRPr lang="en-AU" sz="1600" dirty="0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875743" y="7182152"/>
            <a:ext cx="89692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223471" y="4527442"/>
            <a:ext cx="559977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537141" y="2461056"/>
            <a:ext cx="828508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170029" y="6407852"/>
            <a:ext cx="45882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1267675" y="8518609"/>
            <a:ext cx="514913" cy="6086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901092" y="2163187"/>
            <a:ext cx="41425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1296144" y="4356173"/>
            <a:ext cx="380992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03184" y="2189642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(50µm)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223471" y="4709251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(100µm)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19823" y="4370697"/>
            <a:ext cx="7938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(50µm)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384276" y="2483482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(100µm)</a:t>
            </a:r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193162" y="8518609"/>
            <a:ext cx="8980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dirty="0" smtClean="0">
                <a:solidFill>
                  <a:schemeClr val="bg1"/>
                </a:solidFill>
              </a:rPr>
              <a:t>(200µm)</a:t>
            </a:r>
            <a:endParaRPr lang="en-A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5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108</Words>
  <Application>Microsoft Office PowerPoint</Application>
  <PresentationFormat>Custom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DERM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OSUNKOYA Olusegun</dc:creator>
  <cp:lastModifiedBy>Proudlock, Emma (Services, Clayton)</cp:lastModifiedBy>
  <cp:revision>29</cp:revision>
  <cp:lastPrinted>2016-11-07T02:27:06Z</cp:lastPrinted>
  <dcterms:created xsi:type="dcterms:W3CDTF">2016-07-22T05:42:08Z</dcterms:created>
  <dcterms:modified xsi:type="dcterms:W3CDTF">2017-01-19T23:06:15Z</dcterms:modified>
</cp:coreProperties>
</file>