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7F6"/>
    <a:srgbClr val="FFEBEE"/>
    <a:srgbClr val="FFE5DD"/>
    <a:srgbClr val="DCF0EF"/>
    <a:srgbClr val="F5F5F5"/>
    <a:srgbClr val="FFDFD5"/>
    <a:srgbClr val="FFCCBC"/>
    <a:srgbClr val="FBE9E7"/>
    <a:srgbClr val="FFD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6" autoAdjust="0"/>
    <p:restoredTop sz="94660"/>
  </p:normalViewPr>
  <p:slideViewPr>
    <p:cSldViewPr snapToGrid="0">
      <p:cViewPr>
        <p:scale>
          <a:sx n="75" d="100"/>
          <a:sy n="75" d="100"/>
        </p:scale>
        <p:origin x="2482"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eering" userId="538f28cf-98f1-43ba-8586-1f3f3f23ddff" providerId="ADAL" clId="{3B5D0C3A-FEE8-4BA3-8976-EA93E18A972E}"/>
    <pc:docChg chg="modSld">
      <pc:chgData name="Andrew Geering" userId="538f28cf-98f1-43ba-8586-1f3f3f23ddff" providerId="ADAL" clId="{3B5D0C3A-FEE8-4BA3-8976-EA93E18A972E}" dt="2023-12-22T03:37:51.810" v="17" actId="20577"/>
      <pc:docMkLst>
        <pc:docMk/>
      </pc:docMkLst>
      <pc:sldChg chg="modSp mod">
        <pc:chgData name="Andrew Geering" userId="538f28cf-98f1-43ba-8586-1f3f3f23ddff" providerId="ADAL" clId="{3B5D0C3A-FEE8-4BA3-8976-EA93E18A972E}" dt="2023-12-22T03:37:51.810" v="17" actId="20577"/>
        <pc:sldMkLst>
          <pc:docMk/>
          <pc:sldMk cId="3195342663" sldId="266"/>
        </pc:sldMkLst>
        <pc:spChg chg="mod">
          <ac:chgData name="Andrew Geering" userId="538f28cf-98f1-43ba-8586-1f3f3f23ddff" providerId="ADAL" clId="{3B5D0C3A-FEE8-4BA3-8976-EA93E18A972E}" dt="2023-12-22T03:37:51.810" v="17" actId="20577"/>
          <ac:spMkLst>
            <pc:docMk/>
            <pc:sldMk cId="3195342663" sldId="266"/>
            <ac:spMk id="43" creationId="{DEB23A13-5BE9-2091-D483-97FB1800906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5877B-2E84-5831-3B26-DC7D102D6F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797DF70F-2611-D2B0-5312-5254F9D5D0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AA32F9B-127E-25BC-972E-EF14237681C2}"/>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5" name="Footer Placeholder 4">
            <a:extLst>
              <a:ext uri="{FF2B5EF4-FFF2-40B4-BE49-F238E27FC236}">
                <a16:creationId xmlns:a16="http://schemas.microsoft.com/office/drawing/2014/main" id="{031ABB3E-4247-FE24-2220-EC89F4A1E21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DE44F2A-1883-674C-B73B-547CC8393332}"/>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4188978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8732A-409D-9D0F-3043-8D3C7BD57DC2}"/>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2B67ACC-6A84-2E89-DC65-32FD0D608C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24329B7-5EC7-1CE6-A84C-BA5D06F3E800}"/>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5" name="Footer Placeholder 4">
            <a:extLst>
              <a:ext uri="{FF2B5EF4-FFF2-40B4-BE49-F238E27FC236}">
                <a16:creationId xmlns:a16="http://schemas.microsoft.com/office/drawing/2014/main" id="{8105DF4F-5B43-342B-32CB-2BE27FC3EBC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8458681-BBD5-CA10-D3D0-3E6E9AB1B274}"/>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3445052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A755BA-A4EE-F65B-30F7-F4EB947A764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B631C65-3848-6D76-6A62-4D16E5187C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4280D2C-0726-1E7F-164E-33348829775F}"/>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5" name="Footer Placeholder 4">
            <a:extLst>
              <a:ext uri="{FF2B5EF4-FFF2-40B4-BE49-F238E27FC236}">
                <a16:creationId xmlns:a16="http://schemas.microsoft.com/office/drawing/2014/main" id="{3E84D070-42CD-1122-7BA2-D464AC38D7B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68FC925-75E5-ECD6-5066-88E2A37A5FA0}"/>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3530368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597B1-61F9-B6F6-C8DA-C51AE86B8C0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03A475F-ACCC-9861-2399-AC8E4F348B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70E4133-3DF1-05A7-F526-2658CFCE7911}"/>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5" name="Footer Placeholder 4">
            <a:extLst>
              <a:ext uri="{FF2B5EF4-FFF2-40B4-BE49-F238E27FC236}">
                <a16:creationId xmlns:a16="http://schemas.microsoft.com/office/drawing/2014/main" id="{A7F0A95B-DA7F-6479-22F8-1FCCA461E91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6D5053A-C126-5ACC-2427-A013D3E6388C}"/>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3292824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0CA25-8076-9263-62CA-04890B1320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160C2B49-FB4D-5762-8483-1B65C2DDB1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A7E809-F3DB-5579-2C3D-B688712D6E8D}"/>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5" name="Footer Placeholder 4">
            <a:extLst>
              <a:ext uri="{FF2B5EF4-FFF2-40B4-BE49-F238E27FC236}">
                <a16:creationId xmlns:a16="http://schemas.microsoft.com/office/drawing/2014/main" id="{8313156A-088E-E162-C838-9A3CA2ABC34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B619FE7-1152-BCF6-1520-AC42F27C5083}"/>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1870301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60B0E-C9E8-5EDA-04A1-BAB049A668D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CAEF4CB-7DA5-C0B8-3762-A4DF77CC3E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B3A0203-8D09-9DDA-E683-1F13168FF3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C35C248-37DA-035C-FC83-EF8799C5D492}"/>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6" name="Footer Placeholder 5">
            <a:extLst>
              <a:ext uri="{FF2B5EF4-FFF2-40B4-BE49-F238E27FC236}">
                <a16:creationId xmlns:a16="http://schemas.microsoft.com/office/drawing/2014/main" id="{DEA6228C-DB05-DD82-5783-DCAF6027576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699C393-2842-788D-B1B7-DABD6CF9EE6E}"/>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3191862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630A-59CB-1309-671C-04EE17043B9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47BF0EB-D43E-EC62-23F1-8CEDEF17A2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54E15B-B017-3B66-10FC-E2342B61665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FD0A836-6A1C-8F11-0689-85E28F7798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C89845-D906-129E-70BB-0224801CD1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1977B05-3CA9-950B-E6D6-B71B809DD3C5}"/>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8" name="Footer Placeholder 7">
            <a:extLst>
              <a:ext uri="{FF2B5EF4-FFF2-40B4-BE49-F238E27FC236}">
                <a16:creationId xmlns:a16="http://schemas.microsoft.com/office/drawing/2014/main" id="{062D763F-969B-3536-085E-FDCF5B54E6E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7469D3-6026-477C-B750-16106B31456D}"/>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2892062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D80BE-7823-1675-C305-869426893CE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CF0C77B-614F-4D40-B71A-FEF2051AD1AD}"/>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4" name="Footer Placeholder 3">
            <a:extLst>
              <a:ext uri="{FF2B5EF4-FFF2-40B4-BE49-F238E27FC236}">
                <a16:creationId xmlns:a16="http://schemas.microsoft.com/office/drawing/2014/main" id="{75E891C4-4E56-46DB-675D-7CA7805DEED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47D4A9B-8E22-3E65-25E6-02902E4470FB}"/>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330246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F5A916-A804-335B-A878-559723547E0F}"/>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3" name="Footer Placeholder 2">
            <a:extLst>
              <a:ext uri="{FF2B5EF4-FFF2-40B4-BE49-F238E27FC236}">
                <a16:creationId xmlns:a16="http://schemas.microsoft.com/office/drawing/2014/main" id="{2E62D676-FDA3-8F15-0B82-41CD7CFD04E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E12E75F-1E8D-68FD-D711-F6A13C0488D8}"/>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3443334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E72B-2632-9C8A-C3CA-88C9420378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94371238-5E28-B195-A82F-D76FACCE25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20DD6B4-65AA-3133-3B44-458DC26EDA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F14549-CC83-D166-5FFD-D0E39CF01FDF}"/>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6" name="Footer Placeholder 5">
            <a:extLst>
              <a:ext uri="{FF2B5EF4-FFF2-40B4-BE49-F238E27FC236}">
                <a16:creationId xmlns:a16="http://schemas.microsoft.com/office/drawing/2014/main" id="{56819A50-713D-8E1F-80A4-F3A7B4D9EC3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D94EE1C-6A9C-2868-F380-2D2D0B575AC7}"/>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1147281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A211A-C0BA-2B5B-F9EC-E5BC73F97C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F8BB99AA-C21A-619E-202F-8119D092A9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5CAFD781-2200-EAAC-6271-ADDCE858D0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FE878E-DAEB-0B55-82B1-839061E7095B}"/>
              </a:ext>
            </a:extLst>
          </p:cNvPr>
          <p:cNvSpPr>
            <a:spLocks noGrp="1"/>
          </p:cNvSpPr>
          <p:nvPr>
            <p:ph type="dt" sz="half" idx="10"/>
          </p:nvPr>
        </p:nvSpPr>
        <p:spPr/>
        <p:txBody>
          <a:bodyPr/>
          <a:lstStyle/>
          <a:p>
            <a:fld id="{BAD3CD6D-14D0-4D13-AE36-E508AE1B5745}" type="datetimeFigureOut">
              <a:rPr lang="en-AU" smtClean="0"/>
              <a:t>22/12/2023</a:t>
            </a:fld>
            <a:endParaRPr lang="en-AU"/>
          </a:p>
        </p:txBody>
      </p:sp>
      <p:sp>
        <p:nvSpPr>
          <p:cNvPr id="6" name="Footer Placeholder 5">
            <a:extLst>
              <a:ext uri="{FF2B5EF4-FFF2-40B4-BE49-F238E27FC236}">
                <a16:creationId xmlns:a16="http://schemas.microsoft.com/office/drawing/2014/main" id="{8FE0E37A-080C-D800-5851-878F7BEECD3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09B94F4-5BBB-E3E6-8526-FE958584FBA4}"/>
              </a:ext>
            </a:extLst>
          </p:cNvPr>
          <p:cNvSpPr>
            <a:spLocks noGrp="1"/>
          </p:cNvSpPr>
          <p:nvPr>
            <p:ph type="sldNum" sz="quarter" idx="12"/>
          </p:nvPr>
        </p:nvSpPr>
        <p:spPr/>
        <p:txBody>
          <a:bodyPr/>
          <a:lstStyle/>
          <a:p>
            <a:fld id="{5A2B63E8-D254-4791-9B74-CDB5C037C869}" type="slidenum">
              <a:rPr lang="en-AU" smtClean="0"/>
              <a:t>‹#›</a:t>
            </a:fld>
            <a:endParaRPr lang="en-AU"/>
          </a:p>
        </p:txBody>
      </p:sp>
    </p:spTree>
    <p:extLst>
      <p:ext uri="{BB962C8B-B14F-4D97-AF65-F5344CB8AC3E}">
        <p14:creationId xmlns:p14="http://schemas.microsoft.com/office/powerpoint/2010/main" val="3755574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1DC1DF-F1ED-6DF0-2B1A-A84987EC48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8804660-96BF-CA3D-3E80-6B1C636728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2E8B3C5-AAEE-B1DC-5436-89270C19E3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D3CD6D-14D0-4D13-AE36-E508AE1B5745}" type="datetimeFigureOut">
              <a:rPr lang="en-AU" smtClean="0"/>
              <a:t>22/12/2023</a:t>
            </a:fld>
            <a:endParaRPr lang="en-AU"/>
          </a:p>
        </p:txBody>
      </p:sp>
      <p:sp>
        <p:nvSpPr>
          <p:cNvPr id="5" name="Footer Placeholder 4">
            <a:extLst>
              <a:ext uri="{FF2B5EF4-FFF2-40B4-BE49-F238E27FC236}">
                <a16:creationId xmlns:a16="http://schemas.microsoft.com/office/drawing/2014/main" id="{FBE77578-C694-85DA-1996-424FC58020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BB7F5FCC-E573-84B1-E718-CE5E3BC1F6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B63E8-D254-4791-9B74-CDB5C037C869}" type="slidenum">
              <a:rPr lang="en-AU" smtClean="0"/>
              <a:t>‹#›</a:t>
            </a:fld>
            <a:endParaRPr lang="en-AU"/>
          </a:p>
        </p:txBody>
      </p:sp>
    </p:spTree>
    <p:extLst>
      <p:ext uri="{BB962C8B-B14F-4D97-AF65-F5344CB8AC3E}">
        <p14:creationId xmlns:p14="http://schemas.microsoft.com/office/powerpoint/2010/main" val="2134269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Line 3290">
            <a:extLst>
              <a:ext uri="{FF2B5EF4-FFF2-40B4-BE49-F238E27FC236}">
                <a16:creationId xmlns:a16="http://schemas.microsoft.com/office/drawing/2014/main" id="{36BF1F06-CFE3-3469-8BE5-496CE5283CEE}"/>
              </a:ext>
            </a:extLst>
          </p:cNvPr>
          <p:cNvSpPr>
            <a:spLocks noChangeShapeType="1"/>
          </p:cNvSpPr>
          <p:nvPr/>
        </p:nvSpPr>
        <p:spPr bwMode="auto">
          <a:xfrm>
            <a:off x="-65422463" y="1792288"/>
            <a:ext cx="2824163" cy="0"/>
          </a:xfrm>
          <a:prstGeom prst="line">
            <a:avLst/>
          </a:prstGeom>
          <a:noFill/>
          <a:ln w="9525" cap="sq">
            <a:solidFill>
              <a:srgbClr val="C8C8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41" name="TextBox 40">
            <a:extLst>
              <a:ext uri="{FF2B5EF4-FFF2-40B4-BE49-F238E27FC236}">
                <a16:creationId xmlns:a16="http://schemas.microsoft.com/office/drawing/2014/main" id="{6C306B9A-F6C3-8D67-E24C-AFBA750F5C82}"/>
              </a:ext>
            </a:extLst>
          </p:cNvPr>
          <p:cNvSpPr txBox="1"/>
          <p:nvPr/>
        </p:nvSpPr>
        <p:spPr>
          <a:xfrm>
            <a:off x="441799" y="477090"/>
            <a:ext cx="637187" cy="276999"/>
          </a:xfrm>
          <a:prstGeom prst="rect">
            <a:avLst/>
          </a:prstGeom>
          <a:noFill/>
        </p:spPr>
        <p:txBody>
          <a:bodyPr wrap="square" rtlCol="0">
            <a:spAutoFit/>
          </a:bodyPr>
          <a:lstStyle/>
          <a:p>
            <a:r>
              <a:rPr lang="en-AU" sz="1200" b="1" dirty="0">
                <a:latin typeface="Courier New" panose="02070309020205020404" pitchFamily="49" charset="0"/>
                <a:cs typeface="Courier New" panose="02070309020205020404" pitchFamily="49" charset="0"/>
              </a:rPr>
              <a:t>RNA1</a:t>
            </a:r>
          </a:p>
        </p:txBody>
      </p:sp>
      <p:sp>
        <p:nvSpPr>
          <p:cNvPr id="42" name="TextBox 41">
            <a:extLst>
              <a:ext uri="{FF2B5EF4-FFF2-40B4-BE49-F238E27FC236}">
                <a16:creationId xmlns:a16="http://schemas.microsoft.com/office/drawing/2014/main" id="{66B2EC13-1804-E11A-2E4C-0962A648F2D8}"/>
              </a:ext>
            </a:extLst>
          </p:cNvPr>
          <p:cNvSpPr txBox="1"/>
          <p:nvPr/>
        </p:nvSpPr>
        <p:spPr>
          <a:xfrm>
            <a:off x="412993" y="3067372"/>
            <a:ext cx="598510" cy="276999"/>
          </a:xfrm>
          <a:prstGeom prst="rect">
            <a:avLst/>
          </a:prstGeom>
          <a:noFill/>
        </p:spPr>
        <p:txBody>
          <a:bodyPr wrap="square" rtlCol="0">
            <a:spAutoFit/>
          </a:bodyPr>
          <a:lstStyle/>
          <a:p>
            <a:r>
              <a:rPr lang="en-AU" sz="1200" b="1" dirty="0">
                <a:latin typeface="Courier New" panose="02070309020205020404" pitchFamily="49" charset="0"/>
                <a:cs typeface="Courier New" panose="02070309020205020404" pitchFamily="49" charset="0"/>
              </a:rPr>
              <a:t>RNA2</a:t>
            </a:r>
          </a:p>
        </p:txBody>
      </p:sp>
      <p:sp>
        <p:nvSpPr>
          <p:cNvPr id="43" name="TextBox 42">
            <a:extLst>
              <a:ext uri="{FF2B5EF4-FFF2-40B4-BE49-F238E27FC236}">
                <a16:creationId xmlns:a16="http://schemas.microsoft.com/office/drawing/2014/main" id="{DEB23A13-5BE9-2091-D483-97FB18009069}"/>
              </a:ext>
            </a:extLst>
          </p:cNvPr>
          <p:cNvSpPr txBox="1"/>
          <p:nvPr/>
        </p:nvSpPr>
        <p:spPr>
          <a:xfrm>
            <a:off x="204351" y="5595500"/>
            <a:ext cx="11820979" cy="1015663"/>
          </a:xfrm>
          <a:prstGeom prst="rect">
            <a:avLst/>
          </a:prstGeom>
          <a:noFill/>
        </p:spPr>
        <p:txBody>
          <a:bodyPr wrap="square" rtlCol="0">
            <a:spAutoFit/>
          </a:bodyPr>
          <a:lstStyle/>
          <a:p>
            <a:r>
              <a:rPr lang="en-AU" sz="1000" b="1" dirty="0"/>
              <a:t>Supplementary Fig. 1 </a:t>
            </a:r>
            <a:r>
              <a:rPr lang="en-AU" sz="1000" dirty="0"/>
              <a:t>Putative protease cleavage sites of cattleya purple ringspot virus (</a:t>
            </a:r>
            <a:r>
              <a:rPr lang="en-AU" sz="1000" dirty="0" err="1"/>
              <a:t>CaPRV</a:t>
            </a:r>
            <a:r>
              <a:rPr lang="en-AU" sz="1000" dirty="0"/>
              <a:t>) isolate 5854 (underlined) with </a:t>
            </a:r>
            <a:r>
              <a:rPr lang="en-AU" sz="1000" i="0" u="none" strike="noStrike" baseline="0" dirty="0"/>
              <a:t>scissile bond</a:t>
            </a:r>
            <a:r>
              <a:rPr lang="en-AU" sz="1000" dirty="0"/>
              <a:t> indicated by the red arrows</a:t>
            </a:r>
            <a:r>
              <a:rPr lang="en-AU" sz="1000" i="1" dirty="0"/>
              <a:t>. </a:t>
            </a:r>
            <a:r>
              <a:rPr lang="en-AU" sz="1000" dirty="0"/>
              <a:t>Numbers following the protein domain names are positions on the polyprotein amino acid sequences of </a:t>
            </a:r>
            <a:r>
              <a:rPr lang="en-AU" sz="1000" dirty="0" err="1"/>
              <a:t>CaPRV</a:t>
            </a:r>
            <a:r>
              <a:rPr lang="en-AU" sz="1000" dirty="0"/>
              <a:t> without gaps. Only cleavage sites that are annotated on the GenBank sequence records are shown, with red denoting predicted sites inferred from sequence alignments, and green indicating experimentally confirmed sites. The dipeptide R/G for Satsuma dwarf virus (SDV) RNA2 is the cleavage site between the movement protein and large coat protein. Cleavage sites between large and small coat proteins for viruses that have two coat proteins (for example, SDV) are not shown. </a:t>
            </a:r>
            <a:r>
              <a:rPr lang="en-AU" sz="1000" dirty="0" err="1"/>
              <a:t>AcSV</a:t>
            </a:r>
            <a:r>
              <a:rPr lang="en-AU" sz="1000" dirty="0"/>
              <a:t> = Ananas comosus </a:t>
            </a:r>
            <a:r>
              <a:rPr lang="en-AU" sz="1000" dirty="0" err="1"/>
              <a:t>secovirus</a:t>
            </a:r>
            <a:r>
              <a:rPr lang="en-AU" sz="1000" dirty="0"/>
              <a:t>, GysV1 = Gymnema sylvestre virus 1, </a:t>
            </a:r>
            <a:r>
              <a:rPr lang="en-AU" sz="1000" dirty="0" err="1"/>
              <a:t>CiMV</a:t>
            </a:r>
            <a:r>
              <a:rPr lang="en-AU" sz="1000" dirty="0"/>
              <a:t> = Citrus mosaic </a:t>
            </a:r>
            <a:r>
              <a:rPr lang="en-AU" sz="1000" dirty="0" err="1"/>
              <a:t>sadwavirus</a:t>
            </a:r>
            <a:r>
              <a:rPr lang="en-AU" sz="1000" dirty="0"/>
              <a:t>, </a:t>
            </a:r>
            <a:r>
              <a:rPr lang="en-AU" sz="1000" dirty="0" err="1"/>
              <a:t>SMoV</a:t>
            </a:r>
            <a:r>
              <a:rPr lang="en-AU" sz="1000" dirty="0"/>
              <a:t> = Strawberry mottle virus, BRNV = Black raspberry necrosis virus, CLVA = chocolate lily virus A, </a:t>
            </a:r>
            <a:r>
              <a:rPr lang="en-AU" sz="1000" dirty="0" err="1"/>
              <a:t>DMaV</a:t>
            </a:r>
            <a:r>
              <a:rPr lang="en-AU" sz="1000" dirty="0"/>
              <a:t> = </a:t>
            </a:r>
            <a:r>
              <a:rPr lang="en-AU" sz="1000" dirty="0" err="1"/>
              <a:t>dioscorea</a:t>
            </a:r>
            <a:r>
              <a:rPr lang="en-AU" sz="1000" dirty="0"/>
              <a:t> mosaic associated virus, PSV-A = pineapple </a:t>
            </a:r>
            <a:r>
              <a:rPr lang="en-AU" sz="1000" dirty="0" err="1"/>
              <a:t>secovirus</a:t>
            </a:r>
            <a:r>
              <a:rPr lang="en-AU" sz="1000" dirty="0"/>
              <a:t> A, LSV-1 = lettuce </a:t>
            </a:r>
            <a:r>
              <a:rPr lang="en-AU" sz="1000" dirty="0" err="1"/>
              <a:t>secovirus</a:t>
            </a:r>
            <a:r>
              <a:rPr lang="en-AU" sz="1000" dirty="0"/>
              <a:t> 1, </a:t>
            </a:r>
            <a:r>
              <a:rPr lang="en-AU" sz="1000" dirty="0" err="1"/>
              <a:t>SnLaSV</a:t>
            </a:r>
            <a:r>
              <a:rPr lang="en-AU" sz="1000" dirty="0"/>
              <a:t> = Surrounding non-legume associated </a:t>
            </a:r>
            <a:r>
              <a:rPr lang="en-AU" sz="1000" dirty="0" err="1"/>
              <a:t>secovirus</a:t>
            </a:r>
            <a:r>
              <a:rPr lang="en-AU" sz="1000" dirty="0"/>
              <a:t>, PSV-B Pineapple </a:t>
            </a:r>
            <a:r>
              <a:rPr lang="en-AU" sz="1000" dirty="0" err="1"/>
              <a:t>secovirus</a:t>
            </a:r>
            <a:r>
              <a:rPr lang="en-AU" sz="1000" dirty="0"/>
              <a:t> B, PSV-C = Pineapple </a:t>
            </a:r>
            <a:r>
              <a:rPr lang="en-AU" sz="1000" dirty="0" err="1"/>
              <a:t>secovirus</a:t>
            </a:r>
            <a:r>
              <a:rPr lang="en-AU" sz="1000" dirty="0"/>
              <a:t> C.</a:t>
            </a:r>
          </a:p>
        </p:txBody>
      </p:sp>
      <p:grpSp>
        <p:nvGrpSpPr>
          <p:cNvPr id="76" name="Group 75">
            <a:extLst>
              <a:ext uri="{FF2B5EF4-FFF2-40B4-BE49-F238E27FC236}">
                <a16:creationId xmlns:a16="http://schemas.microsoft.com/office/drawing/2014/main" id="{744EC2A1-5D51-63B7-4F2B-DF9136FC0AD7}"/>
              </a:ext>
            </a:extLst>
          </p:cNvPr>
          <p:cNvGrpSpPr/>
          <p:nvPr/>
        </p:nvGrpSpPr>
        <p:grpSpPr>
          <a:xfrm>
            <a:off x="1011503" y="231240"/>
            <a:ext cx="9854149" cy="2519034"/>
            <a:chOff x="615263" y="231240"/>
            <a:chExt cx="9854149" cy="2519034"/>
          </a:xfrm>
        </p:grpSpPr>
        <p:sp>
          <p:nvSpPr>
            <p:cNvPr id="62" name="TextBox 61">
              <a:extLst>
                <a:ext uri="{FF2B5EF4-FFF2-40B4-BE49-F238E27FC236}">
                  <a16:creationId xmlns:a16="http://schemas.microsoft.com/office/drawing/2014/main" id="{CD290EEF-8788-89AD-C87C-D3BAE0BBEAFA}"/>
                </a:ext>
              </a:extLst>
            </p:cNvPr>
            <p:cNvSpPr txBox="1"/>
            <p:nvPr/>
          </p:nvSpPr>
          <p:spPr>
            <a:xfrm>
              <a:off x="1361153" y="231240"/>
              <a:ext cx="1062873" cy="369332"/>
            </a:xfrm>
            <a:prstGeom prst="rect">
              <a:avLst/>
            </a:prstGeom>
            <a:noFill/>
          </p:spPr>
          <p:txBody>
            <a:bodyPr wrap="square" rtlCol="0">
              <a:spAutoFit/>
            </a:bodyPr>
            <a:lstStyle/>
            <a:p>
              <a:pPr algn="r"/>
              <a:r>
                <a:rPr lang="en-AU" sz="600" dirty="0">
                  <a:latin typeface="Courier New" panose="02070309020205020404" pitchFamily="49" charset="0"/>
                  <a:cs typeface="Courier New" panose="02070309020205020404" pitchFamily="49" charset="0"/>
                </a:rPr>
                <a:t>Protein</a:t>
              </a:r>
            </a:p>
            <a:p>
              <a:pPr algn="r"/>
              <a:r>
                <a:rPr lang="en-AU" sz="600" dirty="0">
                  <a:latin typeface="Courier New" panose="02070309020205020404" pitchFamily="49" charset="0"/>
                  <a:cs typeface="Courier New" panose="02070309020205020404" pitchFamily="49" charset="0"/>
                </a:rPr>
                <a:t> cofactor</a:t>
              </a:r>
            </a:p>
            <a:p>
              <a:pPr algn="r"/>
              <a:r>
                <a:rPr lang="en-AU" sz="600" dirty="0">
                  <a:latin typeface="Courier New" panose="02070309020205020404" pitchFamily="49" charset="0"/>
                  <a:cs typeface="Courier New" panose="02070309020205020404" pitchFamily="49" charset="0"/>
                </a:rPr>
                <a:t>462</a:t>
              </a:r>
            </a:p>
          </p:txBody>
        </p:sp>
        <p:grpSp>
          <p:nvGrpSpPr>
            <p:cNvPr id="74" name="Group 73">
              <a:extLst>
                <a:ext uri="{FF2B5EF4-FFF2-40B4-BE49-F238E27FC236}">
                  <a16:creationId xmlns:a16="http://schemas.microsoft.com/office/drawing/2014/main" id="{D109CEEC-5F63-4F18-2B98-D3D9C68D2759}"/>
                </a:ext>
              </a:extLst>
            </p:cNvPr>
            <p:cNvGrpSpPr/>
            <p:nvPr/>
          </p:nvGrpSpPr>
          <p:grpSpPr>
            <a:xfrm>
              <a:off x="615263" y="318878"/>
              <a:ext cx="9854149" cy="2431396"/>
              <a:chOff x="615263" y="318878"/>
              <a:chExt cx="9854149" cy="2431396"/>
            </a:xfrm>
          </p:grpSpPr>
          <p:grpSp>
            <p:nvGrpSpPr>
              <p:cNvPr id="13" name="Group 12">
                <a:extLst>
                  <a:ext uri="{FF2B5EF4-FFF2-40B4-BE49-F238E27FC236}">
                    <a16:creationId xmlns:a16="http://schemas.microsoft.com/office/drawing/2014/main" id="{B3CE7DCD-F02A-AE3D-C937-80ACEA8D60AC}"/>
                  </a:ext>
                </a:extLst>
              </p:cNvPr>
              <p:cNvGrpSpPr/>
              <p:nvPr/>
            </p:nvGrpSpPr>
            <p:grpSpPr>
              <a:xfrm>
                <a:off x="615263" y="496093"/>
                <a:ext cx="9854149" cy="2254181"/>
                <a:chOff x="615263" y="496093"/>
                <a:chExt cx="9854149" cy="2254181"/>
              </a:xfrm>
            </p:grpSpPr>
            <p:grpSp>
              <p:nvGrpSpPr>
                <p:cNvPr id="3374" name="Group 3373">
                  <a:extLst>
                    <a:ext uri="{FF2B5EF4-FFF2-40B4-BE49-F238E27FC236}">
                      <a16:creationId xmlns:a16="http://schemas.microsoft.com/office/drawing/2014/main" id="{16EC65DC-4C9D-EF14-2CBC-425C451530CD}"/>
                    </a:ext>
                  </a:extLst>
                </p:cNvPr>
                <p:cNvGrpSpPr/>
                <p:nvPr/>
              </p:nvGrpSpPr>
              <p:grpSpPr>
                <a:xfrm>
                  <a:off x="615263" y="546160"/>
                  <a:ext cx="1231106" cy="2137859"/>
                  <a:chOff x="984499" y="1579354"/>
                  <a:chExt cx="1231106" cy="1504506"/>
                </a:xfrm>
              </p:grpSpPr>
              <p:sp>
                <p:nvSpPr>
                  <p:cNvPr id="3375" name="Rectangle 386">
                    <a:extLst>
                      <a:ext uri="{FF2B5EF4-FFF2-40B4-BE49-F238E27FC236}">
                        <a16:creationId xmlns:a16="http://schemas.microsoft.com/office/drawing/2014/main" id="{5979414D-FB85-5FDE-B7A7-C402F81C32DB}"/>
                      </a:ext>
                    </a:extLst>
                  </p:cNvPr>
                  <p:cNvSpPr>
                    <a:spLocks noChangeArrowheads="1"/>
                  </p:cNvSpPr>
                  <p:nvPr/>
                </p:nvSpPr>
                <p:spPr bwMode="auto">
                  <a:xfrm>
                    <a:off x="984499" y="1579354"/>
                    <a:ext cx="1077218"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n-AU" sz="1000" u="sng" dirty="0">
                        <a:effectLst/>
                        <a:latin typeface="Courier New" panose="02070309020205020404" pitchFamily="49" charset="0"/>
                        <a:ea typeface="Calibri" panose="020F0502020204030204" pitchFamily="34" charset="0"/>
                        <a:cs typeface="Courier New" panose="02070309020205020404" pitchFamily="49" charset="0"/>
                      </a:rPr>
                      <a:t>OR439368</a:t>
                    </a:r>
                    <a:r>
                      <a:rPr kumimoji="0" lang="en-US" altLang="en-US" sz="1000" b="1" i="0" u="sng" strike="noStrike" cap="none" normalizeH="0" baseline="0" dirty="0">
                        <a:ln>
                          <a:noFill/>
                        </a:ln>
                        <a:effectLst/>
                        <a:latin typeface="Courier New" panose="02070309020205020404" pitchFamily="49" charset="0"/>
                        <a:cs typeface="Courier New" panose="02070309020205020404" pitchFamily="49" charset="0"/>
                      </a:rPr>
                      <a:t> </a:t>
                    </a:r>
                    <a:r>
                      <a:rPr kumimoji="0" lang="en-US" altLang="en-US" sz="1000" i="0" u="sng" strike="noStrike" cap="none" normalizeH="0" baseline="0" dirty="0" err="1">
                        <a:ln>
                          <a:noFill/>
                        </a:ln>
                        <a:effectLst/>
                        <a:latin typeface="Courier New" panose="02070309020205020404" pitchFamily="49" charset="0"/>
                        <a:cs typeface="Courier New" panose="02070309020205020404" pitchFamily="49" charset="0"/>
                      </a:rPr>
                      <a:t>CaPRV</a:t>
                    </a:r>
                    <a:endParaRPr kumimoji="0" lang="en-US" altLang="en-US" sz="1000" i="0" u="sng" strike="noStrike" cap="none" normalizeH="0" baseline="0" dirty="0">
                      <a:ln>
                        <a:noFill/>
                      </a:ln>
                      <a:effectLst/>
                      <a:latin typeface="Courier New" panose="02070309020205020404" pitchFamily="49" charset="0"/>
                      <a:cs typeface="Courier New" panose="02070309020205020404" pitchFamily="49" charset="0"/>
                    </a:endParaRPr>
                  </a:p>
                </p:txBody>
              </p:sp>
              <p:sp>
                <p:nvSpPr>
                  <p:cNvPr id="3376" name="Rectangle 387">
                    <a:extLst>
                      <a:ext uri="{FF2B5EF4-FFF2-40B4-BE49-F238E27FC236}">
                        <a16:creationId xmlns:a16="http://schemas.microsoft.com/office/drawing/2014/main" id="{8E5D09FF-B42F-01D7-4C59-B05779B63EEF}"/>
                      </a:ext>
                    </a:extLst>
                  </p:cNvPr>
                  <p:cNvSpPr>
                    <a:spLocks noChangeArrowheads="1"/>
                  </p:cNvSpPr>
                  <p:nvPr/>
                </p:nvSpPr>
                <p:spPr bwMode="auto">
                  <a:xfrm>
                    <a:off x="984499" y="1691058"/>
                    <a:ext cx="1000274"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rPr>
                      <a:t>BK061318 </a:t>
                    </a:r>
                    <a:r>
                      <a:rPr kumimoji="0" lang="en-US" altLang="en-US" sz="1000" b="0" i="0" u="none" strike="noStrike" cap="none" normalizeH="0" baseline="0" dirty="0" err="1">
                        <a:ln>
                          <a:noFill/>
                        </a:ln>
                        <a:effectLst/>
                        <a:latin typeface="Courier New" panose="02070309020205020404" pitchFamily="49" charset="0"/>
                        <a:cs typeface="Courier New" panose="02070309020205020404" pitchFamily="49" charset="0"/>
                      </a:rPr>
                      <a:t>AcSV</a:t>
                    </a:r>
                    <a:endPar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endParaRPr>
                  </a:p>
                </p:txBody>
              </p:sp>
              <p:sp>
                <p:nvSpPr>
                  <p:cNvPr id="3377" name="Rectangle 388">
                    <a:extLst>
                      <a:ext uri="{FF2B5EF4-FFF2-40B4-BE49-F238E27FC236}">
                        <a16:creationId xmlns:a16="http://schemas.microsoft.com/office/drawing/2014/main" id="{04946349-7782-7AE7-67FA-0876B71FF577}"/>
                      </a:ext>
                    </a:extLst>
                  </p:cNvPr>
                  <p:cNvSpPr>
                    <a:spLocks noChangeArrowheads="1"/>
                  </p:cNvSpPr>
                  <p:nvPr/>
                </p:nvSpPr>
                <p:spPr bwMode="auto">
                  <a:xfrm>
                    <a:off x="984499" y="1797421"/>
                    <a:ext cx="1077218"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rPr>
                      <a:t>BK062888 GysV1</a:t>
                    </a:r>
                  </a:p>
                </p:txBody>
              </p:sp>
              <p:sp>
                <p:nvSpPr>
                  <p:cNvPr id="3378" name="Rectangle 389">
                    <a:extLst>
                      <a:ext uri="{FF2B5EF4-FFF2-40B4-BE49-F238E27FC236}">
                        <a16:creationId xmlns:a16="http://schemas.microsoft.com/office/drawing/2014/main" id="{7DB2794B-C73D-3239-4725-BA1ACC312A6B}"/>
                      </a:ext>
                    </a:extLst>
                  </p:cNvPr>
                  <p:cNvSpPr>
                    <a:spLocks noChangeArrowheads="1"/>
                  </p:cNvSpPr>
                  <p:nvPr/>
                </p:nvSpPr>
                <p:spPr bwMode="auto">
                  <a:xfrm>
                    <a:off x="984499" y="1902196"/>
                    <a:ext cx="1000274"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rPr>
                      <a:t>LC758581 </a:t>
                    </a:r>
                    <a:r>
                      <a:rPr kumimoji="0" lang="en-US" altLang="en-US" sz="1000" b="0" i="0" u="none" strike="noStrike" cap="none" normalizeH="0" baseline="0" dirty="0" err="1">
                        <a:ln>
                          <a:noFill/>
                        </a:ln>
                        <a:effectLst/>
                        <a:latin typeface="Courier New" panose="02070309020205020404" pitchFamily="49" charset="0"/>
                        <a:cs typeface="Courier New" panose="02070309020205020404" pitchFamily="49" charset="0"/>
                      </a:rPr>
                      <a:t>CiMV</a:t>
                    </a:r>
                    <a:endPar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endParaRPr>
                  </a:p>
                </p:txBody>
              </p:sp>
              <p:sp>
                <p:nvSpPr>
                  <p:cNvPr id="3379" name="Rectangle 390">
                    <a:extLst>
                      <a:ext uri="{FF2B5EF4-FFF2-40B4-BE49-F238E27FC236}">
                        <a16:creationId xmlns:a16="http://schemas.microsoft.com/office/drawing/2014/main" id="{A09A8E8E-73F8-68A3-F651-C9D225D5A4F8}"/>
                      </a:ext>
                    </a:extLst>
                  </p:cNvPr>
                  <p:cNvSpPr>
                    <a:spLocks noChangeArrowheads="1"/>
                  </p:cNvSpPr>
                  <p:nvPr/>
                </p:nvSpPr>
                <p:spPr bwMode="auto">
                  <a:xfrm>
                    <a:off x="984499" y="2008559"/>
                    <a:ext cx="1077218"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NC_003445 </a:t>
                    </a:r>
                    <a:r>
                      <a:rPr kumimoji="0" lang="en-US" altLang="en-US" sz="1000" b="0" i="0" u="none" strike="noStrike" cap="none" normalizeH="0" baseline="0" dirty="0" err="1">
                        <a:ln>
                          <a:noFill/>
                        </a:ln>
                        <a:solidFill>
                          <a:srgbClr val="262626"/>
                        </a:solidFill>
                        <a:effectLst/>
                        <a:latin typeface="Courier New" panose="02070309020205020404" pitchFamily="49" charset="0"/>
                        <a:cs typeface="Courier New" panose="02070309020205020404" pitchFamily="49" charset="0"/>
                      </a:rPr>
                      <a:t>SMoV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3380" name="Rectangle 391">
                    <a:extLst>
                      <a:ext uri="{FF2B5EF4-FFF2-40B4-BE49-F238E27FC236}">
                        <a16:creationId xmlns:a16="http://schemas.microsoft.com/office/drawing/2014/main" id="{4F835508-F123-382B-8830-C6816374AE9F}"/>
                      </a:ext>
                    </a:extLst>
                  </p:cNvPr>
                  <p:cNvSpPr>
                    <a:spLocks noChangeArrowheads="1"/>
                  </p:cNvSpPr>
                  <p:nvPr/>
                </p:nvSpPr>
                <p:spPr bwMode="auto">
                  <a:xfrm>
                    <a:off x="984499" y="2124060"/>
                    <a:ext cx="1000274"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NC_003785 SDV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3381" name="Rectangle 392">
                    <a:extLst>
                      <a:ext uri="{FF2B5EF4-FFF2-40B4-BE49-F238E27FC236}">
                        <a16:creationId xmlns:a16="http://schemas.microsoft.com/office/drawing/2014/main" id="{061D3B6F-70CD-FEFC-0878-EBAA17D8719E}"/>
                      </a:ext>
                    </a:extLst>
                  </p:cNvPr>
                  <p:cNvSpPr>
                    <a:spLocks noChangeArrowheads="1"/>
                  </p:cNvSpPr>
                  <p:nvPr/>
                </p:nvSpPr>
                <p:spPr bwMode="auto">
                  <a:xfrm>
                    <a:off x="984499" y="2225058"/>
                    <a:ext cx="1077218"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NC_008182 BRNV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3382" name="Rectangle 393">
                    <a:extLst>
                      <a:ext uri="{FF2B5EF4-FFF2-40B4-BE49-F238E27FC236}">
                        <a16:creationId xmlns:a16="http://schemas.microsoft.com/office/drawing/2014/main" id="{3A0EB9FC-2221-F41B-53BD-B18346CFAB3F}"/>
                      </a:ext>
                    </a:extLst>
                  </p:cNvPr>
                  <p:cNvSpPr>
                    <a:spLocks noChangeArrowheads="1"/>
                  </p:cNvSpPr>
                  <p:nvPr/>
                </p:nvSpPr>
                <p:spPr bwMode="auto">
                  <a:xfrm>
                    <a:off x="984499" y="2331421"/>
                    <a:ext cx="1077218"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NC_016443 CLVA</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3383" name="Rectangle 394">
                    <a:extLst>
                      <a:ext uri="{FF2B5EF4-FFF2-40B4-BE49-F238E27FC236}">
                        <a16:creationId xmlns:a16="http://schemas.microsoft.com/office/drawing/2014/main" id="{F9CE7A38-5593-2849-5D62-1088B31BAA34}"/>
                      </a:ext>
                    </a:extLst>
                  </p:cNvPr>
                  <p:cNvSpPr>
                    <a:spLocks noChangeArrowheads="1"/>
                  </p:cNvSpPr>
                  <p:nvPr/>
                </p:nvSpPr>
                <p:spPr bwMode="auto">
                  <a:xfrm>
                    <a:off x="984499" y="2440766"/>
                    <a:ext cx="1077218"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rPr>
                      <a:t>NC_031766 </a:t>
                    </a:r>
                    <a:r>
                      <a:rPr kumimoji="0" lang="en-US" altLang="en-US" sz="1000" b="0" i="0" u="none" strike="noStrike" cap="none" normalizeH="0" baseline="0" dirty="0" err="1">
                        <a:ln>
                          <a:noFill/>
                        </a:ln>
                        <a:effectLst/>
                        <a:latin typeface="Courier New" panose="02070309020205020404" pitchFamily="49" charset="0"/>
                        <a:cs typeface="Courier New" panose="02070309020205020404" pitchFamily="49" charset="0"/>
                      </a:rPr>
                      <a:t>DMaV</a:t>
                    </a:r>
                    <a:endPar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endParaRPr>
                  </a:p>
                </p:txBody>
              </p:sp>
              <p:sp>
                <p:nvSpPr>
                  <p:cNvPr id="3384" name="Rectangle 395">
                    <a:extLst>
                      <a:ext uri="{FF2B5EF4-FFF2-40B4-BE49-F238E27FC236}">
                        <a16:creationId xmlns:a16="http://schemas.microsoft.com/office/drawing/2014/main" id="{0E341F54-0A33-1AF7-7D6D-DC08F4C3E20D}"/>
                      </a:ext>
                    </a:extLst>
                  </p:cNvPr>
                  <p:cNvSpPr>
                    <a:spLocks noChangeArrowheads="1"/>
                  </p:cNvSpPr>
                  <p:nvPr/>
                </p:nvSpPr>
                <p:spPr bwMode="auto">
                  <a:xfrm>
                    <a:off x="984499" y="2553285"/>
                    <a:ext cx="1154162"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rPr>
                      <a:t>NC_078626 PSV-A</a:t>
                    </a:r>
                  </a:p>
                </p:txBody>
              </p:sp>
              <p:sp>
                <p:nvSpPr>
                  <p:cNvPr id="3385" name="Rectangle 396">
                    <a:extLst>
                      <a:ext uri="{FF2B5EF4-FFF2-40B4-BE49-F238E27FC236}">
                        <a16:creationId xmlns:a16="http://schemas.microsoft.com/office/drawing/2014/main" id="{2A4CC1AA-9ACF-140A-BAAF-136D0CFD74F3}"/>
                      </a:ext>
                    </a:extLst>
                  </p:cNvPr>
                  <p:cNvSpPr>
                    <a:spLocks noChangeArrowheads="1"/>
                  </p:cNvSpPr>
                  <p:nvPr/>
                </p:nvSpPr>
                <p:spPr bwMode="auto">
                  <a:xfrm>
                    <a:off x="984499" y="2658060"/>
                    <a:ext cx="1154162"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NC_078766 LSV-1</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3386" name="Rectangle 397">
                    <a:extLst>
                      <a:ext uri="{FF2B5EF4-FFF2-40B4-BE49-F238E27FC236}">
                        <a16:creationId xmlns:a16="http://schemas.microsoft.com/office/drawing/2014/main" id="{1972E6E5-9960-E0AB-6B52-6E7A9F7C7402}"/>
                      </a:ext>
                    </a:extLst>
                  </p:cNvPr>
                  <p:cNvSpPr>
                    <a:spLocks noChangeArrowheads="1"/>
                  </p:cNvSpPr>
                  <p:nvPr/>
                </p:nvSpPr>
                <p:spPr bwMode="auto">
                  <a:xfrm>
                    <a:off x="984499" y="2753695"/>
                    <a:ext cx="1231106"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NC_079041 </a:t>
                    </a:r>
                    <a:r>
                      <a:rPr kumimoji="0" lang="en-US" altLang="en-US" sz="1000" b="0" i="0" u="none" strike="noStrike" cap="none" normalizeH="0" baseline="0" dirty="0" err="1">
                        <a:ln>
                          <a:noFill/>
                        </a:ln>
                        <a:solidFill>
                          <a:srgbClr val="262626"/>
                        </a:solidFill>
                        <a:effectLst/>
                        <a:latin typeface="Courier New" panose="02070309020205020404" pitchFamily="49" charset="0"/>
                        <a:cs typeface="Courier New" panose="02070309020205020404" pitchFamily="49" charset="0"/>
                      </a:rPr>
                      <a:t>SnLaSV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3387" name="Rectangle 398">
                    <a:extLst>
                      <a:ext uri="{FF2B5EF4-FFF2-40B4-BE49-F238E27FC236}">
                        <a16:creationId xmlns:a16="http://schemas.microsoft.com/office/drawing/2014/main" id="{98601631-1C3F-72FA-4C6A-C6E2BD5A44B5}"/>
                      </a:ext>
                    </a:extLst>
                  </p:cNvPr>
                  <p:cNvSpPr>
                    <a:spLocks noChangeArrowheads="1"/>
                  </p:cNvSpPr>
                  <p:nvPr/>
                </p:nvSpPr>
                <p:spPr bwMode="auto">
                  <a:xfrm>
                    <a:off x="984499" y="2870786"/>
                    <a:ext cx="1154162"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rPr>
                      <a:t>NC_079071 PSV-B</a:t>
                    </a:r>
                  </a:p>
                </p:txBody>
              </p:sp>
              <p:sp>
                <p:nvSpPr>
                  <p:cNvPr id="3388" name="Rectangle 399">
                    <a:extLst>
                      <a:ext uri="{FF2B5EF4-FFF2-40B4-BE49-F238E27FC236}">
                        <a16:creationId xmlns:a16="http://schemas.microsoft.com/office/drawing/2014/main" id="{D0B13187-0B38-DBD1-9D1C-92053EF20222}"/>
                      </a:ext>
                    </a:extLst>
                  </p:cNvPr>
                  <p:cNvSpPr>
                    <a:spLocks noChangeArrowheads="1"/>
                  </p:cNvSpPr>
                  <p:nvPr/>
                </p:nvSpPr>
                <p:spPr bwMode="auto">
                  <a:xfrm>
                    <a:off x="984499" y="2975562"/>
                    <a:ext cx="1077218" cy="108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effectLst/>
                        <a:latin typeface="Courier New" panose="02070309020205020404" pitchFamily="49" charset="0"/>
                        <a:cs typeface="Courier New" panose="02070309020205020404" pitchFamily="49" charset="0"/>
                      </a:rPr>
                      <a:t>OP860260 PSV-C</a:t>
                    </a:r>
                  </a:p>
                </p:txBody>
              </p:sp>
            </p:grpSp>
            <p:grpSp>
              <p:nvGrpSpPr>
                <p:cNvPr id="12" name="Group 11">
                  <a:extLst>
                    <a:ext uri="{FF2B5EF4-FFF2-40B4-BE49-F238E27FC236}">
                      <a16:creationId xmlns:a16="http://schemas.microsoft.com/office/drawing/2014/main" id="{4ADCCDF0-17A5-A284-9CCF-00D4F4191952}"/>
                    </a:ext>
                  </a:extLst>
                </p:cNvPr>
                <p:cNvGrpSpPr/>
                <p:nvPr/>
              </p:nvGrpSpPr>
              <p:grpSpPr>
                <a:xfrm>
                  <a:off x="1958599" y="496093"/>
                  <a:ext cx="8510813" cy="2254181"/>
                  <a:chOff x="2059152" y="2402535"/>
                  <a:chExt cx="8510813" cy="2254181"/>
                </a:xfrm>
              </p:grpSpPr>
              <p:sp>
                <p:nvSpPr>
                  <p:cNvPr id="3395" name="TextBox 3394">
                    <a:extLst>
                      <a:ext uri="{FF2B5EF4-FFF2-40B4-BE49-F238E27FC236}">
                        <a16:creationId xmlns:a16="http://schemas.microsoft.com/office/drawing/2014/main" id="{C8A8158B-B412-0B07-7088-069330710A83}"/>
                      </a:ext>
                    </a:extLst>
                  </p:cNvPr>
                  <p:cNvSpPr txBox="1"/>
                  <p:nvPr/>
                </p:nvSpPr>
                <p:spPr>
                  <a:xfrm>
                    <a:off x="2059152" y="2407615"/>
                    <a:ext cx="995414" cy="2246769"/>
                  </a:xfrm>
                  <a:prstGeom prst="rect">
                    <a:avLst/>
                  </a:prstGeom>
                  <a:noFill/>
                </p:spPr>
                <p:txBody>
                  <a:bodyPr wrap="square">
                    <a:spAutoFit/>
                  </a:bodyPr>
                  <a:lstStyle/>
                  <a:p>
                    <a:r>
                      <a:rPr lang="en-AU" sz="1000" dirty="0">
                        <a:latin typeface="Courier New" panose="02070309020205020404" pitchFamily="49" charset="0"/>
                        <a:cs typeface="Courier New" panose="02070309020205020404" pitchFamily="49" charset="0"/>
                      </a:rPr>
                      <a:t>LMD</a:t>
                    </a:r>
                    <a:r>
                      <a:rPr lang="en-AU" sz="1000" dirty="0">
                        <a:solidFill>
                          <a:srgbClr val="FF0000"/>
                        </a:solidFill>
                        <a:latin typeface="Courier New" panose="02070309020205020404" pitchFamily="49" charset="0"/>
                        <a:cs typeface="Courier New" panose="02070309020205020404" pitchFamily="49" charset="0"/>
                      </a:rPr>
                      <a:t>HY</a:t>
                    </a:r>
                    <a:r>
                      <a:rPr lang="en-AU" sz="1000" dirty="0">
                        <a:latin typeface="Courier New" panose="02070309020205020404" pitchFamily="49" charset="0"/>
                        <a:cs typeface="Courier New" panose="02070309020205020404" pitchFamily="49" charset="0"/>
                      </a:rPr>
                      <a:t>KK</a:t>
                    </a:r>
                  </a:p>
                  <a:p>
                    <a:r>
                      <a:rPr lang="en-AU" sz="1000" dirty="0">
                        <a:latin typeface="Courier New" panose="02070309020205020404" pitchFamily="49" charset="0"/>
                        <a:cs typeface="Courier New" panose="02070309020205020404" pitchFamily="49" charset="0"/>
                      </a:rPr>
                      <a:t>LLDQGKK</a:t>
                    </a:r>
                  </a:p>
                  <a:p>
                    <a:r>
                      <a:rPr lang="en-AU" sz="1000" dirty="0">
                        <a:latin typeface="Courier New" panose="02070309020205020404" pitchFamily="49" charset="0"/>
                        <a:cs typeface="Courier New" panose="02070309020205020404" pitchFamily="49" charset="0"/>
                      </a:rPr>
                      <a:t>LISQTEK</a:t>
                    </a:r>
                  </a:p>
                  <a:p>
                    <a:r>
                      <a:rPr lang="en-AU" sz="1000" dirty="0">
                        <a:latin typeface="Courier New" panose="02070309020205020404" pitchFamily="49" charset="0"/>
                        <a:cs typeface="Courier New" panose="02070309020205020404" pitchFamily="49" charset="0"/>
                      </a:rPr>
                      <a:t>LIDTGDR</a:t>
                    </a:r>
                  </a:p>
                  <a:p>
                    <a:r>
                      <a:rPr lang="en-AU" sz="1000" dirty="0">
                        <a:latin typeface="Courier New" panose="02070309020205020404" pitchFamily="49" charset="0"/>
                        <a:cs typeface="Courier New" panose="02070309020205020404" pitchFamily="49" charset="0"/>
                      </a:rPr>
                      <a:t>LKE</a:t>
                    </a:r>
                    <a:r>
                      <a:rPr lang="en-AU" sz="1000" dirty="0">
                        <a:solidFill>
                          <a:srgbClr val="00B05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DK</a:t>
                    </a:r>
                  </a:p>
                  <a:p>
                    <a:r>
                      <a:rPr lang="en-AU" sz="1000" dirty="0">
                        <a:latin typeface="Courier New" panose="02070309020205020404" pitchFamily="49" charset="0"/>
                        <a:cs typeface="Courier New" panose="02070309020205020404" pitchFamily="49" charset="0"/>
                      </a:rPr>
                      <a:t>LIETGDT</a:t>
                    </a:r>
                  </a:p>
                  <a:p>
                    <a:r>
                      <a:rPr lang="en-AU" sz="1000" dirty="0">
                        <a:latin typeface="Courier New" panose="02070309020205020404" pitchFamily="49" charset="0"/>
                        <a:cs typeface="Courier New" panose="02070309020205020404" pitchFamily="49" charset="0"/>
                      </a:rPr>
                      <a:t>LKE</a:t>
                    </a:r>
                    <a:r>
                      <a:rPr lang="en-AU" sz="1000" dirty="0">
                        <a:solidFill>
                          <a:srgbClr val="FF000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IK</a:t>
                    </a:r>
                  </a:p>
                  <a:p>
                    <a:r>
                      <a:rPr lang="en-AU" sz="1000" dirty="0">
                        <a:latin typeface="Courier New" panose="02070309020205020404" pitchFamily="49" charset="0"/>
                        <a:cs typeface="Courier New" panose="02070309020205020404" pitchFamily="49" charset="0"/>
                      </a:rPr>
                      <a:t>LVD</a:t>
                    </a:r>
                    <a:r>
                      <a:rPr lang="en-AU" sz="1000" dirty="0">
                        <a:solidFill>
                          <a:srgbClr val="FF000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KT</a:t>
                    </a:r>
                  </a:p>
                  <a:p>
                    <a:r>
                      <a:rPr lang="en-AU" sz="1000" dirty="0">
                        <a:latin typeface="Courier New" panose="02070309020205020404" pitchFamily="49" charset="0"/>
                        <a:cs typeface="Courier New" panose="02070309020205020404" pitchFamily="49" charset="0"/>
                      </a:rPr>
                      <a:t>LIDQSTK</a:t>
                    </a:r>
                  </a:p>
                  <a:p>
                    <a:r>
                      <a:rPr lang="en-AU" sz="1000" dirty="0">
                        <a:latin typeface="Courier New" panose="02070309020205020404" pitchFamily="49" charset="0"/>
                        <a:cs typeface="Courier New" panose="02070309020205020404" pitchFamily="49" charset="0"/>
                      </a:rPr>
                      <a:t>LIDFYKR</a:t>
                    </a:r>
                  </a:p>
                  <a:p>
                    <a:r>
                      <a:rPr lang="en-AU" sz="1000" dirty="0">
                        <a:latin typeface="Courier New" panose="02070309020205020404" pitchFamily="49" charset="0"/>
                        <a:cs typeface="Courier New" panose="02070309020205020404" pitchFamily="49" charset="0"/>
                      </a:rPr>
                      <a:t>LKDTGLK</a:t>
                    </a:r>
                  </a:p>
                  <a:p>
                    <a:r>
                      <a:rPr lang="en-AU" sz="1000" dirty="0">
                        <a:latin typeface="Courier New" panose="02070309020205020404" pitchFamily="49" charset="0"/>
                        <a:cs typeface="Courier New" panose="02070309020205020404" pitchFamily="49" charset="0"/>
                      </a:rPr>
                      <a:t>LKEQGDK</a:t>
                    </a:r>
                  </a:p>
                  <a:p>
                    <a:r>
                      <a:rPr lang="en-AU" sz="1000" dirty="0">
                        <a:latin typeface="Courier New" panose="02070309020205020404" pitchFamily="49" charset="0"/>
                        <a:cs typeface="Courier New" panose="02070309020205020404" pitchFamily="49" charset="0"/>
                      </a:rPr>
                      <a:t>LIDQGAV</a:t>
                    </a:r>
                  </a:p>
                  <a:p>
                    <a:r>
                      <a:rPr lang="en-AU" sz="1000" dirty="0">
                        <a:latin typeface="Courier New" panose="02070309020205020404" pitchFamily="49" charset="0"/>
                        <a:cs typeface="Courier New" panose="02070309020205020404" pitchFamily="49" charset="0"/>
                      </a:rPr>
                      <a:t>LLDQGKK</a:t>
                    </a:r>
                  </a:p>
                </p:txBody>
              </p:sp>
              <p:sp>
                <p:nvSpPr>
                  <p:cNvPr id="5" name="TextBox 4">
                    <a:extLst>
                      <a:ext uri="{FF2B5EF4-FFF2-40B4-BE49-F238E27FC236}">
                        <a16:creationId xmlns:a16="http://schemas.microsoft.com/office/drawing/2014/main" id="{87814413-A745-954E-4677-C8EA33C52E87}"/>
                      </a:ext>
                    </a:extLst>
                  </p:cNvPr>
                  <p:cNvSpPr txBox="1"/>
                  <p:nvPr/>
                </p:nvSpPr>
                <p:spPr>
                  <a:xfrm>
                    <a:off x="2845179" y="2402535"/>
                    <a:ext cx="6448933" cy="2246769"/>
                  </a:xfrm>
                  <a:prstGeom prst="rect">
                    <a:avLst/>
                  </a:prstGeom>
                  <a:noFill/>
                </p:spPr>
                <p:txBody>
                  <a:bodyPr wrap="square">
                    <a:spAutoFit/>
                  </a:bodyPr>
                  <a:lstStyle/>
                  <a:p>
                    <a:r>
                      <a:rPr lang="en-AU" sz="1000" dirty="0">
                        <a:latin typeface="Courier New" panose="02070309020205020404" pitchFamily="49" charset="0"/>
                        <a:cs typeface="Courier New" panose="02070309020205020404" pitchFamily="49" charset="0"/>
                      </a:rPr>
                      <a:t>I-------T</a:t>
                    </a:r>
                    <a:r>
                      <a:rPr lang="en-AU" sz="1000" dirty="0">
                        <a:solidFill>
                          <a:srgbClr val="FF0000"/>
                        </a:solidFill>
                        <a:latin typeface="Courier New" panose="02070309020205020404" pitchFamily="49" charset="0"/>
                        <a:cs typeface="Courier New" panose="02070309020205020404" pitchFamily="49" charset="0"/>
                      </a:rPr>
                      <a:t>E</a:t>
                    </a:r>
                    <a:r>
                      <a:rPr lang="en-AU" sz="1000" dirty="0">
                        <a:latin typeface="Courier New" panose="02070309020205020404" pitchFamily="49" charset="0"/>
                        <a:cs typeface="Courier New" panose="02070309020205020404" pitchFamily="49" charset="0"/>
                      </a:rPr>
                      <a:t>---</a:t>
                    </a:r>
                    <a:r>
                      <a:rPr lang="en-AU" sz="1000" dirty="0">
                        <a:solidFill>
                          <a:srgbClr val="FF0000"/>
                        </a:solidFill>
                        <a:latin typeface="Courier New" panose="02070309020205020404" pitchFamily="49" charset="0"/>
                        <a:cs typeface="Courier New" panose="02070309020205020404" pitchFamily="49" charset="0"/>
                      </a:rPr>
                      <a:t>G</a:t>
                    </a:r>
                    <a:r>
                      <a:rPr lang="en-AU" sz="1000" dirty="0">
                        <a:latin typeface="Courier New" panose="02070309020205020404" pitchFamily="49" charset="0"/>
                        <a:cs typeface="Courier New" panose="02070309020205020404" pitchFamily="49" charset="0"/>
                      </a:rPr>
                      <a:t>T-SSGGDERVARVRTQRVRAFV</a:t>
                    </a:r>
                    <a:r>
                      <a:rPr lang="en-AU" sz="1000" dirty="0">
                        <a:solidFill>
                          <a:srgbClr val="FF0000"/>
                        </a:solidFill>
                        <a:latin typeface="Courier New" panose="02070309020205020404" pitchFamily="49" charset="0"/>
                        <a:cs typeface="Courier New" panose="02070309020205020404" pitchFamily="49" charset="0"/>
                      </a:rPr>
                      <a:t>QS</a:t>
                    </a:r>
                    <a:r>
                      <a:rPr lang="en-AU" sz="1000" dirty="0">
                        <a:latin typeface="Courier New" panose="02070309020205020404" pitchFamily="49" charset="0"/>
                        <a:cs typeface="Courier New" panose="02070309020205020404" pitchFamily="49" charset="0"/>
                      </a:rPr>
                      <a:t>ERQHVD---MVSPESIEKIRSALCYIQFHDV-----TGAYTT</a:t>
                    </a:r>
                  </a:p>
                  <a:p>
                    <a:r>
                      <a:rPr lang="en-AU" sz="1000" dirty="0">
                        <a:latin typeface="Courier New" panose="02070309020205020404" pitchFamily="49" charset="0"/>
                        <a:cs typeface="Courier New" panose="02070309020205020404" pitchFamily="49" charset="0"/>
                      </a:rPr>
                      <a:t>VSD----VLQ---AT-SSGGDERVARAARRNIRGFRVQSNTSEN---IAFPGAWSKCERARVAIEGTTVGK---NFSFAT</a:t>
                    </a:r>
                  </a:p>
                  <a:p>
                    <a:r>
                      <a:rPr lang="en-AU" sz="1000" dirty="0">
                        <a:latin typeface="Courier New" panose="02070309020205020404" pitchFamily="49" charset="0"/>
                        <a:cs typeface="Courier New" panose="02070309020205020404" pitchFamily="49" charset="0"/>
                      </a:rPr>
                      <a:t>MNG----GSR---ATGSSSSDTRVERPTRQERRGYRLQGGESEM---LPHQGAVDKVMRSRICIEGANANQ-KSSAIFRS</a:t>
                    </a:r>
                  </a:p>
                  <a:p>
                    <a:r>
                      <a:rPr lang="en-AU" sz="1000" dirty="0">
                        <a:latin typeface="Courier New" panose="02070309020205020404" pitchFamily="49" charset="0"/>
                        <a:cs typeface="Courier New" panose="02070309020205020404" pitchFamily="49" charset="0"/>
                      </a:rPr>
                      <a:t>IAA----VMR---GD--SPDDSRDERDNPDRIVIKGRGKAIWAG---AEIPEALEAIRKNQVTLMGQTK-----SGSPTL</a:t>
                    </a:r>
                  </a:p>
                  <a:p>
                    <a:r>
                      <a:rPr lang="en-AU" sz="1000" dirty="0">
                        <a:latin typeface="Courier New" panose="02070309020205020404" pitchFamily="49" charset="0"/>
                        <a:cs typeface="Courier New" panose="02070309020205020404" pitchFamily="49" charset="0"/>
                      </a:rPr>
                      <a:t>FVE---VVTE</a:t>
                    </a:r>
                    <a:r>
                      <a:rPr lang="en-AU" sz="1000" dirty="0">
                        <a:solidFill>
                          <a:srgbClr val="00B05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GYA-ESGSNTQAPIYRHKRVRAYE</a:t>
                    </a:r>
                    <a:r>
                      <a:rPr lang="en-AU" sz="1000" dirty="0">
                        <a:solidFill>
                          <a:srgbClr val="00B05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FANSSQVLDLNDSEKIESIKKAQGVLVFSKN-----DGKSST</a:t>
                    </a:r>
                  </a:p>
                  <a:p>
                    <a:r>
                      <a:rPr lang="en-AU" sz="1000" dirty="0">
                        <a:latin typeface="Courier New" panose="02070309020205020404" pitchFamily="49" charset="0"/>
                        <a:cs typeface="Courier New" panose="02070309020205020404" pitchFamily="49" charset="0"/>
                      </a:rPr>
                      <a:t>IGA----VLR---GD--SPDDPREERDNPDVIVTKGRGKAIWAG---AEIPEALEALRKSQVVLMGTGR-----K</a:t>
                    </a:r>
                    <a:r>
                      <a:rPr lang="en-AU" sz="1000" dirty="0">
                        <a:solidFill>
                          <a:srgbClr val="FF0000"/>
                        </a:solidFill>
                        <a:latin typeface="Courier New" panose="02070309020205020404" pitchFamily="49" charset="0"/>
                        <a:cs typeface="Courier New" panose="02070309020205020404" pitchFamily="49" charset="0"/>
                      </a:rPr>
                      <a:t>GE</a:t>
                    </a:r>
                    <a:r>
                      <a:rPr lang="en-AU" sz="1000" dirty="0">
                        <a:latin typeface="Courier New" panose="02070309020205020404" pitchFamily="49" charset="0"/>
                        <a:cs typeface="Courier New" panose="02070309020205020404" pitchFamily="49" charset="0"/>
                      </a:rPr>
                      <a:t>PVM</a:t>
                    </a:r>
                  </a:p>
                  <a:p>
                    <a:r>
                      <a:rPr lang="en-AU" sz="1000" dirty="0">
                        <a:latin typeface="Courier New" panose="02070309020205020404" pitchFamily="49" charset="0"/>
                        <a:cs typeface="Courier New" panose="02070309020205020404" pitchFamily="49" charset="0"/>
                      </a:rPr>
                      <a:t>AFGVLAFTS</a:t>
                    </a:r>
                    <a:r>
                      <a:rPr lang="en-AU" sz="1000" dirty="0">
                        <a:solidFill>
                          <a:srgbClr val="FF0000"/>
                        </a:solidFill>
                        <a:latin typeface="Courier New" panose="02070309020205020404" pitchFamily="49" charset="0"/>
                        <a:cs typeface="Courier New" panose="02070309020205020404" pitchFamily="49" charset="0"/>
                      </a:rPr>
                      <a:t>EG</a:t>
                    </a:r>
                    <a:r>
                      <a:rPr lang="en-AU" sz="1000" dirty="0">
                        <a:latin typeface="Courier New" panose="02070309020205020404" pitchFamily="49" charset="0"/>
                        <a:cs typeface="Courier New" panose="02070309020205020404" pitchFamily="49" charset="0"/>
                      </a:rPr>
                      <a:t>GSYA-GSGVNIEATKYRDKKIKPYS</a:t>
                    </a:r>
                    <a:r>
                      <a:rPr lang="en-AU" sz="1000" dirty="0">
                        <a:solidFill>
                          <a:srgbClr val="FF0000"/>
                        </a:solidFill>
                        <a:latin typeface="Courier New" panose="02070309020205020404" pitchFamily="49" charset="0"/>
                        <a:cs typeface="Courier New" panose="02070309020205020404" pitchFamily="49" charset="0"/>
                      </a:rPr>
                      <a:t>QN</a:t>
                    </a:r>
                    <a:r>
                      <a:rPr lang="en-AU" sz="1000" dirty="0">
                        <a:latin typeface="Courier New" panose="02070309020205020404" pitchFamily="49" charset="0"/>
                        <a:cs typeface="Courier New" panose="02070309020205020404" pitchFamily="49" charset="0"/>
                      </a:rPr>
                      <a:t>GGPGGANFTYNELESIEAIKKGQYLLSYSNT-----CGMSGV</a:t>
                    </a:r>
                  </a:p>
                  <a:p>
                    <a:r>
                      <a:rPr lang="en-AU" sz="1000" dirty="0">
                        <a:latin typeface="Courier New" panose="02070309020205020404" pitchFamily="49" charset="0"/>
                        <a:cs typeface="Courier New" panose="02070309020205020404" pitchFamily="49" charset="0"/>
                      </a:rPr>
                      <a:t>L-------A</a:t>
                    </a:r>
                    <a:r>
                      <a:rPr lang="en-AU" sz="1000" dirty="0">
                        <a:solidFill>
                          <a:srgbClr val="FF0000"/>
                        </a:solidFill>
                        <a:latin typeface="Courier New" panose="02070309020205020404" pitchFamily="49" charset="0"/>
                        <a:cs typeface="Courier New" panose="02070309020205020404" pitchFamily="49" charset="0"/>
                      </a:rPr>
                      <a:t>Q</a:t>
                    </a:r>
                    <a:r>
                      <a:rPr lang="en-AU" sz="1000" dirty="0">
                        <a:latin typeface="Courier New" panose="02070309020205020404" pitchFamily="49" charset="0"/>
                        <a:cs typeface="Courier New" panose="02070309020205020404" pitchFamily="49" charset="0"/>
                      </a:rPr>
                      <a:t>---</a:t>
                    </a:r>
                    <a:r>
                      <a:rPr lang="en-AU" sz="1000" dirty="0">
                        <a:solidFill>
                          <a:srgbClr val="FF0000"/>
                        </a:solidFill>
                        <a:latin typeface="Courier New" panose="02070309020205020404" pitchFamily="49" charset="0"/>
                        <a:cs typeface="Courier New" panose="02070309020205020404" pitchFamily="49" charset="0"/>
                      </a:rPr>
                      <a:t>G</a:t>
                    </a:r>
                    <a:r>
                      <a:rPr lang="en-AU" sz="1000" dirty="0">
                        <a:latin typeface="Courier New" panose="02070309020205020404" pitchFamily="49" charset="0"/>
                        <a:cs typeface="Courier New" panose="02070309020205020404" pitchFamily="49" charset="0"/>
                      </a:rPr>
                      <a:t>T-SSGGDERVSRAMRRSVRAFSA</a:t>
                    </a:r>
                    <a:r>
                      <a:rPr lang="en-AU" sz="1000" dirty="0">
                        <a:solidFill>
                          <a:srgbClr val="FF000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EMSVQ---VPHQGAWEKCEKARVHLEGFSVT----TGRPFA</a:t>
                    </a:r>
                  </a:p>
                  <a:p>
                    <a:r>
                      <a:rPr lang="en-AU" sz="1000" dirty="0">
                        <a:latin typeface="Courier New" panose="02070309020205020404" pitchFamily="49" charset="0"/>
                        <a:cs typeface="Courier New" panose="02070309020205020404" pitchFamily="49" charset="0"/>
                      </a:rPr>
                      <a:t>ITE---SELQ---GV-SSGGSELVGRATRRVVRGFQLQGGAAED---IPHVGAWAKCEQPRVMIDGVFIPELSATGMFGR</a:t>
                    </a:r>
                  </a:p>
                  <a:p>
                    <a:r>
                      <a:rPr lang="en-AU" sz="1000" dirty="0">
                        <a:latin typeface="Courier New" panose="02070309020205020404" pitchFamily="49" charset="0"/>
                        <a:cs typeface="Courier New" panose="02070309020205020404" pitchFamily="49" charset="0"/>
                      </a:rPr>
                      <a:t>K-------ME---GT-SSGGDERVLRVRGRRVRAFMQGSNSTTD---IVSPEAIVSIQKAQCYIQCHTR-----SGKYMT</a:t>
                    </a:r>
                  </a:p>
                  <a:p>
                    <a:r>
                      <a:rPr lang="en-AU" sz="1000" dirty="0">
                        <a:latin typeface="Courier New" panose="02070309020205020404" pitchFamily="49" charset="0"/>
                        <a:cs typeface="Courier New" panose="02070309020205020404" pitchFamily="49" charset="0"/>
                      </a:rPr>
                      <a:t>IAS----MCEQTSYG-ASGANEGAPIYRHRRLKAYQQSDHAA-IELTVNQSERIETVKKSQGLLLCTGL-----GGSDIS</a:t>
                    </a:r>
                  </a:p>
                  <a:p>
                    <a:r>
                      <a:rPr lang="en-AU" sz="1000" dirty="0">
                        <a:latin typeface="Courier New" panose="02070309020205020404" pitchFamily="49" charset="0"/>
                        <a:cs typeface="Courier New" panose="02070309020205020404" pitchFamily="49" charset="0"/>
                      </a:rPr>
                      <a:t>LSA----VFEQ-SYE-GSGSNEQAVVYKHRKIRAYQQGSTTQYATLSQNDCEKLEAIKSAQGTLICKGL-----GGETRQ</a:t>
                    </a:r>
                  </a:p>
                  <a:p>
                    <a:r>
                      <a:rPr lang="en-AU" sz="1000" dirty="0">
                        <a:latin typeface="Courier New" panose="02070309020205020404" pitchFamily="49" charset="0"/>
                        <a:cs typeface="Courier New" panose="02070309020205020404" pitchFamily="49" charset="0"/>
                      </a:rPr>
                      <a:t>F------QVQ---GT-SSGGDERINRTRRVAVRGFRAQSAAYES---IPHPDAWDKCKKAMIRVEGTGIK----SHRPFA</a:t>
                    </a:r>
                  </a:p>
                  <a:p>
                    <a:r>
                      <a:rPr lang="en-AU" sz="1000" dirty="0">
                        <a:latin typeface="Courier New" panose="02070309020205020404" pitchFamily="49" charset="0"/>
                        <a:cs typeface="Courier New" panose="02070309020205020404" pitchFamily="49" charset="0"/>
                      </a:rPr>
                      <a:t>ITD----NLQ---AT-SSGGDERVARAARRNIRGYRVQSGAVEE---IPFSGAWSKCERARVAIEGTTCGK---NFSFTT</a:t>
                    </a:r>
                  </a:p>
                </p:txBody>
              </p:sp>
              <p:sp>
                <p:nvSpPr>
                  <p:cNvPr id="7" name="TextBox 6">
                    <a:extLst>
                      <a:ext uri="{FF2B5EF4-FFF2-40B4-BE49-F238E27FC236}">
                        <a16:creationId xmlns:a16="http://schemas.microsoft.com/office/drawing/2014/main" id="{66F55194-073F-1FE4-972C-27353BBBC3CF}"/>
                      </a:ext>
                    </a:extLst>
                  </p:cNvPr>
                  <p:cNvSpPr txBox="1"/>
                  <p:nvPr/>
                </p:nvSpPr>
                <p:spPr>
                  <a:xfrm>
                    <a:off x="9181159" y="2409947"/>
                    <a:ext cx="1388806" cy="2246769"/>
                  </a:xfrm>
                  <a:prstGeom prst="rect">
                    <a:avLst/>
                  </a:prstGeom>
                  <a:noFill/>
                </p:spPr>
                <p:txBody>
                  <a:bodyPr wrap="square">
                    <a:spAutoFit/>
                  </a:bodyPr>
                  <a:lstStyle/>
                  <a:p>
                    <a:r>
                      <a:rPr lang="en-AU" sz="1000" dirty="0">
                        <a:latin typeface="Courier New" panose="02070309020205020404" pitchFamily="49" charset="0"/>
                        <a:cs typeface="Courier New" panose="02070309020205020404" pitchFamily="49" charset="0"/>
                      </a:rPr>
                      <a:t>P-VV</a:t>
                    </a:r>
                    <a:r>
                      <a:rPr lang="en-AU" sz="1000" dirty="0">
                        <a:solidFill>
                          <a:srgbClr val="FF000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A--EE</a:t>
                    </a:r>
                  </a:p>
                  <a:p>
                    <a:r>
                      <a:rPr lang="en-AU" sz="1000" dirty="0">
                        <a:latin typeface="Courier New" panose="02070309020205020404" pitchFamily="49" charset="0"/>
                        <a:cs typeface="Courier New" panose="02070309020205020404" pitchFamily="49" charset="0"/>
                      </a:rPr>
                      <a:t>--NVQSF----</a:t>
                    </a:r>
                  </a:p>
                  <a:p>
                    <a:r>
                      <a:rPr lang="en-AU" sz="1000" dirty="0">
                        <a:latin typeface="Courier New" panose="02070309020205020404" pitchFamily="49" charset="0"/>
                        <a:cs typeface="Courier New" panose="02070309020205020404" pitchFamily="49" charset="0"/>
                      </a:rPr>
                      <a:t>--KIQGT----</a:t>
                    </a:r>
                  </a:p>
                  <a:p>
                    <a:r>
                      <a:rPr lang="en-AU" sz="1000" dirty="0">
                        <a:latin typeface="Courier New" panose="02070309020205020404" pitchFamily="49" charset="0"/>
                        <a:cs typeface="Courier New" panose="02070309020205020404" pitchFamily="49" charset="0"/>
                      </a:rPr>
                      <a:t>A-VYRGA--DI</a:t>
                    </a:r>
                  </a:p>
                  <a:p>
                    <a:r>
                      <a:rPr lang="en-AU" sz="1000" dirty="0">
                        <a:latin typeface="Courier New" panose="02070309020205020404" pitchFamily="49" charset="0"/>
                        <a:cs typeface="Courier New" panose="02070309020205020404" pitchFamily="49" charset="0"/>
                      </a:rPr>
                      <a:t>A-VQ</a:t>
                    </a:r>
                    <a:r>
                      <a:rPr lang="en-AU" sz="1000" dirty="0">
                        <a:solidFill>
                          <a:srgbClr val="00B05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---ME</a:t>
                    </a:r>
                  </a:p>
                  <a:p>
                    <a:r>
                      <a:rPr lang="en-AU" sz="1000" dirty="0">
                        <a:latin typeface="Courier New" panose="02070309020205020404" pitchFamily="49" charset="0"/>
                        <a:cs typeface="Courier New" panose="02070309020205020404" pitchFamily="49" charset="0"/>
                      </a:rPr>
                      <a:t>A-VQ</a:t>
                    </a:r>
                    <a:r>
                      <a:rPr lang="en-AU" sz="1000" dirty="0">
                        <a:solidFill>
                          <a:srgbClr val="FF0000"/>
                        </a:solidFill>
                        <a:latin typeface="Courier New" panose="02070309020205020404" pitchFamily="49" charset="0"/>
                        <a:cs typeface="Courier New" panose="02070309020205020404" pitchFamily="49" charset="0"/>
                      </a:rPr>
                      <a:t>RG</a:t>
                    </a:r>
                    <a:r>
                      <a:rPr lang="en-AU" sz="1000" dirty="0">
                        <a:latin typeface="Courier New" panose="02070309020205020404" pitchFamily="49" charset="0"/>
                        <a:cs typeface="Courier New" panose="02070309020205020404" pitchFamily="49" charset="0"/>
                      </a:rPr>
                      <a:t>A--EL</a:t>
                    </a:r>
                  </a:p>
                  <a:p>
                    <a:r>
                      <a:rPr lang="en-AU" sz="1000" dirty="0">
                        <a:latin typeface="Courier New" panose="02070309020205020404" pitchFamily="49" charset="0"/>
                        <a:cs typeface="Courier New" panose="02070309020205020404" pitchFamily="49" charset="0"/>
                      </a:rPr>
                      <a:t>F-Y</a:t>
                    </a:r>
                    <a:r>
                      <a:rPr lang="en-AU" sz="1000" dirty="0">
                        <a:solidFill>
                          <a:srgbClr val="FF0000"/>
                        </a:solidFill>
                        <a:latin typeface="Courier New" panose="02070309020205020404" pitchFamily="49" charset="0"/>
                        <a:cs typeface="Courier New" panose="02070309020205020404" pitchFamily="49" charset="0"/>
                      </a:rPr>
                      <a:t>QQ</a:t>
                    </a:r>
                    <a:r>
                      <a:rPr lang="en-AU" sz="1000" dirty="0">
                        <a:latin typeface="Courier New" panose="02070309020205020404" pitchFamily="49" charset="0"/>
                        <a:cs typeface="Courier New" panose="02070309020205020404" pitchFamily="49" charset="0"/>
                      </a:rPr>
                      <a:t>GD--LD</a:t>
                    </a:r>
                  </a:p>
                  <a:p>
                    <a:r>
                      <a:rPr lang="en-AU" sz="1000" dirty="0">
                        <a:latin typeface="Courier New" panose="02070309020205020404" pitchFamily="49" charset="0"/>
                        <a:cs typeface="Courier New" panose="02070309020205020404" pitchFamily="49" charset="0"/>
                      </a:rPr>
                      <a:t>I-VA</a:t>
                    </a:r>
                    <a:r>
                      <a:rPr lang="en-AU" sz="1000" dirty="0">
                        <a:solidFill>
                          <a:srgbClr val="FF000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P--SD</a:t>
                    </a:r>
                  </a:p>
                  <a:p>
                    <a:r>
                      <a:rPr lang="en-AU" sz="1000" dirty="0">
                        <a:latin typeface="Courier New" panose="02070309020205020404" pitchFamily="49" charset="0"/>
                        <a:cs typeface="Courier New" panose="02070309020205020404" pitchFamily="49" charset="0"/>
                      </a:rPr>
                      <a:t>--ELQS-----</a:t>
                    </a:r>
                  </a:p>
                  <a:p>
                    <a:r>
                      <a:rPr lang="en-AU" sz="1000" dirty="0">
                        <a:latin typeface="Courier New" panose="02070309020205020404" pitchFamily="49" charset="0"/>
                        <a:cs typeface="Courier New" panose="02070309020205020404" pitchFamily="49" charset="0"/>
                      </a:rPr>
                      <a:t>V-HAQGEQIAE</a:t>
                    </a:r>
                  </a:p>
                  <a:p>
                    <a:r>
                      <a:rPr lang="en-AU" sz="1000" dirty="0">
                        <a:latin typeface="Courier New" panose="02070309020205020404" pitchFamily="49" charset="0"/>
                        <a:cs typeface="Courier New" panose="02070309020205020404" pitchFamily="49" charset="0"/>
                      </a:rPr>
                      <a:t>GVYQQT---SE</a:t>
                    </a:r>
                  </a:p>
                  <a:p>
                    <a:r>
                      <a:rPr lang="en-AU" sz="1000" dirty="0">
                        <a:latin typeface="Courier New" panose="02070309020205020404" pitchFamily="49" charset="0"/>
                        <a:cs typeface="Courier New" panose="02070309020205020404" pitchFamily="49" charset="0"/>
                      </a:rPr>
                      <a:t>AVRQQS---DE</a:t>
                    </a:r>
                  </a:p>
                  <a:p>
                    <a:r>
                      <a:rPr lang="en-AU" sz="1000" dirty="0">
                        <a:latin typeface="Courier New" panose="02070309020205020404" pitchFamily="49" charset="0"/>
                        <a:cs typeface="Courier New" panose="02070309020205020404" pitchFamily="49" charset="0"/>
                      </a:rPr>
                      <a:t>Y-KAQS-----</a:t>
                    </a:r>
                  </a:p>
                  <a:p>
                    <a:r>
                      <a:rPr lang="en-AU" sz="1000" dirty="0">
                        <a:latin typeface="Courier New" panose="02070309020205020404" pitchFamily="49" charset="0"/>
                        <a:cs typeface="Courier New" panose="02070309020205020404" pitchFamily="49" charset="0"/>
                      </a:rPr>
                      <a:t>--AVQA-----</a:t>
                    </a:r>
                  </a:p>
                </p:txBody>
              </p:sp>
            </p:grpSp>
          </p:grpSp>
          <p:cxnSp>
            <p:nvCxnSpPr>
              <p:cNvPr id="58" name="Straight Arrow Connector 57">
                <a:extLst>
                  <a:ext uri="{FF2B5EF4-FFF2-40B4-BE49-F238E27FC236}">
                    <a16:creationId xmlns:a16="http://schemas.microsoft.com/office/drawing/2014/main" id="{2697FC05-F126-57F6-797C-5788E484141A}"/>
                  </a:ext>
                </a:extLst>
              </p:cNvPr>
              <p:cNvCxnSpPr/>
              <p:nvPr/>
            </p:nvCxnSpPr>
            <p:spPr>
              <a:xfrm>
                <a:off x="2372360" y="421640"/>
                <a:ext cx="0" cy="144000"/>
              </a:xfrm>
              <a:prstGeom prst="straightConnector1">
                <a:avLst/>
              </a:prstGeom>
              <a:ln>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AEC45931-2883-22E6-4296-801130A79801}"/>
                  </a:ext>
                </a:extLst>
              </p:cNvPr>
              <p:cNvCxnSpPr/>
              <p:nvPr/>
            </p:nvCxnSpPr>
            <p:spPr>
              <a:xfrm>
                <a:off x="3723640" y="424093"/>
                <a:ext cx="0" cy="144000"/>
              </a:xfrm>
              <a:prstGeom prst="straightConnector1">
                <a:avLst/>
              </a:prstGeom>
              <a:ln>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2F08510C-85DA-CD73-D0B9-69537E46E745}"/>
                  </a:ext>
                </a:extLst>
              </p:cNvPr>
              <p:cNvCxnSpPr/>
              <p:nvPr/>
            </p:nvCxnSpPr>
            <p:spPr>
              <a:xfrm>
                <a:off x="5654040" y="412320"/>
                <a:ext cx="0" cy="144000"/>
              </a:xfrm>
              <a:prstGeom prst="straightConnector1">
                <a:avLst/>
              </a:prstGeom>
              <a:ln>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215DAB98-04CA-6B68-5555-8CFD8BEA3530}"/>
                  </a:ext>
                </a:extLst>
              </p:cNvPr>
              <p:cNvCxnSpPr/>
              <p:nvPr/>
            </p:nvCxnSpPr>
            <p:spPr>
              <a:xfrm>
                <a:off x="9550400" y="429173"/>
                <a:ext cx="0" cy="144000"/>
              </a:xfrm>
              <a:prstGeom prst="straightConnector1">
                <a:avLst/>
              </a:prstGeom>
              <a:ln>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76AF5C07-CC17-3544-5734-BAA105A60094}"/>
                  </a:ext>
                </a:extLst>
              </p:cNvPr>
              <p:cNvSpPr txBox="1"/>
              <p:nvPr/>
            </p:nvSpPr>
            <p:spPr>
              <a:xfrm>
                <a:off x="3184784" y="318878"/>
                <a:ext cx="595559" cy="276999"/>
              </a:xfrm>
              <a:prstGeom prst="rect">
                <a:avLst/>
              </a:prstGeom>
              <a:noFill/>
            </p:spPr>
            <p:txBody>
              <a:bodyPr wrap="square" rtlCol="0">
                <a:spAutoFit/>
              </a:bodyPr>
              <a:lstStyle/>
              <a:p>
                <a:pPr algn="r"/>
                <a:r>
                  <a:rPr lang="en-AU" sz="600" dirty="0">
                    <a:latin typeface="Courier New" panose="02070309020205020404" pitchFamily="49" charset="0"/>
                    <a:cs typeface="Courier New" panose="02070309020205020404" pitchFamily="49" charset="0"/>
                  </a:rPr>
                  <a:t>helicase</a:t>
                </a:r>
              </a:p>
              <a:p>
                <a:pPr algn="r"/>
                <a:r>
                  <a:rPr lang="en-AU" sz="600" dirty="0">
                    <a:latin typeface="Courier New" panose="02070309020205020404" pitchFamily="49" charset="0"/>
                    <a:cs typeface="Courier New" panose="02070309020205020404" pitchFamily="49" charset="0"/>
                  </a:rPr>
                  <a:t>950</a:t>
                </a:r>
              </a:p>
            </p:txBody>
          </p:sp>
          <p:sp>
            <p:nvSpPr>
              <p:cNvPr id="65" name="TextBox 64">
                <a:extLst>
                  <a:ext uri="{FF2B5EF4-FFF2-40B4-BE49-F238E27FC236}">
                    <a16:creationId xmlns:a16="http://schemas.microsoft.com/office/drawing/2014/main" id="{45B94B5D-3B0B-DD68-F2FD-0C9CEE1C157C}"/>
                  </a:ext>
                </a:extLst>
              </p:cNvPr>
              <p:cNvSpPr txBox="1"/>
              <p:nvPr/>
            </p:nvSpPr>
            <p:spPr>
              <a:xfrm>
                <a:off x="9020730" y="323534"/>
                <a:ext cx="595559" cy="276999"/>
              </a:xfrm>
              <a:prstGeom prst="rect">
                <a:avLst/>
              </a:prstGeom>
              <a:noFill/>
            </p:spPr>
            <p:txBody>
              <a:bodyPr wrap="square" rtlCol="0">
                <a:spAutoFit/>
              </a:bodyPr>
              <a:lstStyle/>
              <a:p>
                <a:pPr algn="r"/>
                <a:r>
                  <a:rPr lang="en-AU" sz="600" dirty="0">
                    <a:latin typeface="Courier New" panose="02070309020205020404" pitchFamily="49" charset="0"/>
                    <a:cs typeface="Courier New" panose="02070309020205020404" pitchFamily="49" charset="0"/>
                  </a:rPr>
                  <a:t>protease</a:t>
                </a:r>
              </a:p>
              <a:p>
                <a:pPr algn="r"/>
                <a:r>
                  <a:rPr lang="en-AU" sz="600" dirty="0">
                    <a:latin typeface="Courier New" panose="02070309020205020404" pitchFamily="49" charset="0"/>
                    <a:cs typeface="Courier New" panose="02070309020205020404" pitchFamily="49" charset="0"/>
                  </a:rPr>
                  <a:t>1200</a:t>
                </a:r>
              </a:p>
            </p:txBody>
          </p:sp>
          <p:sp>
            <p:nvSpPr>
              <p:cNvPr id="66" name="TextBox 65">
                <a:extLst>
                  <a:ext uri="{FF2B5EF4-FFF2-40B4-BE49-F238E27FC236}">
                    <a16:creationId xmlns:a16="http://schemas.microsoft.com/office/drawing/2014/main" id="{74D90DD4-8514-22F8-E50A-9FF881216AB7}"/>
                  </a:ext>
                </a:extLst>
              </p:cNvPr>
              <p:cNvSpPr txBox="1"/>
              <p:nvPr/>
            </p:nvSpPr>
            <p:spPr>
              <a:xfrm>
                <a:off x="2302551" y="323573"/>
                <a:ext cx="576580" cy="184666"/>
              </a:xfrm>
              <a:prstGeom prst="rect">
                <a:avLst/>
              </a:prstGeom>
              <a:noFill/>
            </p:spPr>
            <p:txBody>
              <a:bodyPr wrap="square" rtlCol="0">
                <a:spAutoFit/>
              </a:bodyPr>
              <a:lstStyle/>
              <a:p>
                <a:pPr algn="r"/>
                <a:r>
                  <a:rPr lang="en-AU" sz="600" dirty="0">
                    <a:latin typeface="Courier New" panose="02070309020205020404" pitchFamily="49" charset="0"/>
                    <a:cs typeface="Courier New" panose="02070309020205020404" pitchFamily="49" charset="0"/>
                  </a:rPr>
                  <a:t>helicase</a:t>
                </a:r>
              </a:p>
            </p:txBody>
          </p:sp>
          <p:sp>
            <p:nvSpPr>
              <p:cNvPr id="67" name="TextBox 66">
                <a:extLst>
                  <a:ext uri="{FF2B5EF4-FFF2-40B4-BE49-F238E27FC236}">
                    <a16:creationId xmlns:a16="http://schemas.microsoft.com/office/drawing/2014/main" id="{A014D1E3-8460-4D8F-753A-BAFAFD0A37FD}"/>
                  </a:ext>
                </a:extLst>
              </p:cNvPr>
              <p:cNvSpPr txBox="1"/>
              <p:nvPr/>
            </p:nvSpPr>
            <p:spPr>
              <a:xfrm>
                <a:off x="3407429" y="319062"/>
                <a:ext cx="595559" cy="184666"/>
              </a:xfrm>
              <a:prstGeom prst="rect">
                <a:avLst/>
              </a:prstGeom>
              <a:noFill/>
            </p:spPr>
            <p:txBody>
              <a:bodyPr wrap="square" rtlCol="0">
                <a:spAutoFit/>
              </a:bodyPr>
              <a:lstStyle/>
              <a:p>
                <a:pPr algn="r"/>
                <a:r>
                  <a:rPr lang="en-AU" sz="600" dirty="0" err="1">
                    <a:latin typeface="Courier New" panose="02070309020205020404" pitchFamily="49" charset="0"/>
                    <a:cs typeface="Courier New" panose="02070309020205020404" pitchFamily="49" charset="0"/>
                  </a:rPr>
                  <a:t>VPg</a:t>
                </a:r>
                <a:endParaRPr lang="en-AU" sz="600" dirty="0">
                  <a:latin typeface="Courier New" panose="02070309020205020404" pitchFamily="49" charset="0"/>
                  <a:cs typeface="Courier New" panose="02070309020205020404" pitchFamily="49" charset="0"/>
                </a:endParaRPr>
              </a:p>
            </p:txBody>
          </p:sp>
          <p:sp>
            <p:nvSpPr>
              <p:cNvPr id="68" name="TextBox 67">
                <a:extLst>
                  <a:ext uri="{FF2B5EF4-FFF2-40B4-BE49-F238E27FC236}">
                    <a16:creationId xmlns:a16="http://schemas.microsoft.com/office/drawing/2014/main" id="{B2442E2A-21C7-1F6D-966F-CCF6AB88AF96}"/>
                  </a:ext>
                </a:extLst>
              </p:cNvPr>
              <p:cNvSpPr txBox="1"/>
              <p:nvPr/>
            </p:nvSpPr>
            <p:spPr>
              <a:xfrm>
                <a:off x="5604574" y="330930"/>
                <a:ext cx="635501" cy="184666"/>
              </a:xfrm>
              <a:prstGeom prst="rect">
                <a:avLst/>
              </a:prstGeom>
              <a:noFill/>
            </p:spPr>
            <p:txBody>
              <a:bodyPr wrap="square" rtlCol="0">
                <a:spAutoFit/>
              </a:bodyPr>
              <a:lstStyle/>
              <a:p>
                <a:r>
                  <a:rPr lang="en-AU" sz="600" dirty="0">
                    <a:latin typeface="Courier New" panose="02070309020205020404" pitchFamily="49" charset="0"/>
                    <a:cs typeface="Courier New" panose="02070309020205020404" pitchFamily="49" charset="0"/>
                  </a:rPr>
                  <a:t>protease</a:t>
                </a:r>
              </a:p>
            </p:txBody>
          </p:sp>
          <p:sp>
            <p:nvSpPr>
              <p:cNvPr id="69" name="TextBox 68">
                <a:extLst>
                  <a:ext uri="{FF2B5EF4-FFF2-40B4-BE49-F238E27FC236}">
                    <a16:creationId xmlns:a16="http://schemas.microsoft.com/office/drawing/2014/main" id="{B2A18BE7-E180-9649-CD19-BB071DA633A8}"/>
                  </a:ext>
                </a:extLst>
              </p:cNvPr>
              <p:cNvSpPr txBox="1"/>
              <p:nvPr/>
            </p:nvSpPr>
            <p:spPr>
              <a:xfrm>
                <a:off x="9491407" y="324402"/>
                <a:ext cx="527860" cy="184666"/>
              </a:xfrm>
              <a:prstGeom prst="rect">
                <a:avLst/>
              </a:prstGeom>
              <a:noFill/>
            </p:spPr>
            <p:txBody>
              <a:bodyPr wrap="square" rtlCol="0">
                <a:spAutoFit/>
              </a:bodyPr>
              <a:lstStyle/>
              <a:p>
                <a:r>
                  <a:rPr lang="en-AU" sz="600" dirty="0" err="1">
                    <a:latin typeface="Courier New" panose="02070309020205020404" pitchFamily="49" charset="0"/>
                    <a:cs typeface="Courier New" panose="02070309020205020404" pitchFamily="49" charset="0"/>
                  </a:rPr>
                  <a:t>RdRp</a:t>
                </a:r>
                <a:endParaRPr lang="en-AU" sz="600" dirty="0">
                  <a:latin typeface="Courier New" panose="02070309020205020404" pitchFamily="49" charset="0"/>
                  <a:cs typeface="Courier New" panose="02070309020205020404" pitchFamily="49" charset="0"/>
                </a:endParaRPr>
              </a:p>
            </p:txBody>
          </p:sp>
          <p:sp>
            <p:nvSpPr>
              <p:cNvPr id="70" name="TextBox 69">
                <a:extLst>
                  <a:ext uri="{FF2B5EF4-FFF2-40B4-BE49-F238E27FC236}">
                    <a16:creationId xmlns:a16="http://schemas.microsoft.com/office/drawing/2014/main" id="{E4D1AB35-9FDA-7A70-11C7-367C4A54E351}"/>
                  </a:ext>
                </a:extLst>
              </p:cNvPr>
              <p:cNvSpPr txBox="1"/>
              <p:nvPr/>
            </p:nvSpPr>
            <p:spPr>
              <a:xfrm>
                <a:off x="5123042" y="323534"/>
                <a:ext cx="595559" cy="276999"/>
              </a:xfrm>
              <a:prstGeom prst="rect">
                <a:avLst/>
              </a:prstGeom>
              <a:noFill/>
            </p:spPr>
            <p:txBody>
              <a:bodyPr wrap="square" rtlCol="0">
                <a:spAutoFit/>
              </a:bodyPr>
              <a:lstStyle/>
              <a:p>
                <a:pPr algn="r"/>
                <a:r>
                  <a:rPr lang="en-AU" sz="600" dirty="0" err="1">
                    <a:latin typeface="Courier New" panose="02070309020205020404" pitchFamily="49" charset="0"/>
                    <a:cs typeface="Courier New" panose="02070309020205020404" pitchFamily="49" charset="0"/>
                  </a:rPr>
                  <a:t>VPg</a:t>
                </a:r>
                <a:endParaRPr lang="en-AU" sz="600" dirty="0">
                  <a:latin typeface="Courier New" panose="02070309020205020404" pitchFamily="49" charset="0"/>
                  <a:cs typeface="Courier New" panose="02070309020205020404" pitchFamily="49" charset="0"/>
                </a:endParaRPr>
              </a:p>
              <a:p>
                <a:pPr algn="r"/>
                <a:r>
                  <a:rPr lang="en-AU" sz="600" dirty="0">
                    <a:latin typeface="Courier New" panose="02070309020205020404" pitchFamily="49" charset="0"/>
                    <a:cs typeface="Courier New" panose="02070309020205020404" pitchFamily="49" charset="0"/>
                  </a:rPr>
                  <a:t>973</a:t>
                </a:r>
              </a:p>
            </p:txBody>
          </p:sp>
        </p:grpSp>
      </p:grpSp>
      <p:grpSp>
        <p:nvGrpSpPr>
          <p:cNvPr id="34" name="Group 33">
            <a:extLst>
              <a:ext uri="{FF2B5EF4-FFF2-40B4-BE49-F238E27FC236}">
                <a16:creationId xmlns:a16="http://schemas.microsoft.com/office/drawing/2014/main" id="{4D47C80E-0E26-2C9D-9EAE-0BE3EA7ABC6E}"/>
              </a:ext>
            </a:extLst>
          </p:cNvPr>
          <p:cNvGrpSpPr/>
          <p:nvPr/>
        </p:nvGrpSpPr>
        <p:grpSpPr>
          <a:xfrm>
            <a:off x="1011503" y="2852268"/>
            <a:ext cx="3002521" cy="2510737"/>
            <a:chOff x="1011503" y="2852268"/>
            <a:chExt cx="3002521" cy="2510737"/>
          </a:xfrm>
        </p:grpSpPr>
        <p:grpSp>
          <p:nvGrpSpPr>
            <p:cNvPr id="75" name="Group 74">
              <a:extLst>
                <a:ext uri="{FF2B5EF4-FFF2-40B4-BE49-F238E27FC236}">
                  <a16:creationId xmlns:a16="http://schemas.microsoft.com/office/drawing/2014/main" id="{27825C9C-EADA-7798-9C1D-1CB33176C938}"/>
                </a:ext>
              </a:extLst>
            </p:cNvPr>
            <p:cNvGrpSpPr/>
            <p:nvPr/>
          </p:nvGrpSpPr>
          <p:grpSpPr>
            <a:xfrm>
              <a:off x="1011503" y="2852268"/>
              <a:ext cx="2333677" cy="2510736"/>
              <a:chOff x="615263" y="2730348"/>
              <a:chExt cx="2333677" cy="2510736"/>
            </a:xfrm>
          </p:grpSpPr>
          <p:grpSp>
            <p:nvGrpSpPr>
              <p:cNvPr id="30" name="Group 29">
                <a:extLst>
                  <a:ext uri="{FF2B5EF4-FFF2-40B4-BE49-F238E27FC236}">
                    <a16:creationId xmlns:a16="http://schemas.microsoft.com/office/drawing/2014/main" id="{86643A46-7371-1B71-2A08-E33A1933E871}"/>
                  </a:ext>
                </a:extLst>
              </p:cNvPr>
              <p:cNvGrpSpPr/>
              <p:nvPr/>
            </p:nvGrpSpPr>
            <p:grpSpPr>
              <a:xfrm>
                <a:off x="615263" y="2994315"/>
                <a:ext cx="2234157" cy="2246769"/>
                <a:chOff x="418781" y="3355392"/>
                <a:chExt cx="2234157" cy="2246769"/>
              </a:xfrm>
            </p:grpSpPr>
            <p:grpSp>
              <p:nvGrpSpPr>
                <p:cNvPr id="14" name="Group 13">
                  <a:extLst>
                    <a:ext uri="{FF2B5EF4-FFF2-40B4-BE49-F238E27FC236}">
                      <a16:creationId xmlns:a16="http://schemas.microsoft.com/office/drawing/2014/main" id="{34FD80DC-F547-E7DD-FB6F-12EFE3A5233A}"/>
                    </a:ext>
                  </a:extLst>
                </p:cNvPr>
                <p:cNvGrpSpPr/>
                <p:nvPr/>
              </p:nvGrpSpPr>
              <p:grpSpPr>
                <a:xfrm>
                  <a:off x="418781" y="3394332"/>
                  <a:ext cx="1231106" cy="2132605"/>
                  <a:chOff x="385210" y="2205602"/>
                  <a:chExt cx="1062626" cy="1481693"/>
                </a:xfrm>
              </p:grpSpPr>
              <p:sp>
                <p:nvSpPr>
                  <p:cNvPr id="15" name="Rectangle 508">
                    <a:extLst>
                      <a:ext uri="{FF2B5EF4-FFF2-40B4-BE49-F238E27FC236}">
                        <a16:creationId xmlns:a16="http://schemas.microsoft.com/office/drawing/2014/main" id="{2A46B29B-426F-6FF2-0CE0-6963A9F887AD}"/>
                      </a:ext>
                    </a:extLst>
                  </p:cNvPr>
                  <p:cNvSpPr>
                    <a:spLocks noChangeArrowheads="1"/>
                  </p:cNvSpPr>
                  <p:nvPr/>
                </p:nvSpPr>
                <p:spPr bwMode="auto">
                  <a:xfrm>
                    <a:off x="385210" y="2205602"/>
                    <a:ext cx="929798"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AU" sz="1000" u="sng" dirty="0">
                        <a:effectLst/>
                        <a:latin typeface="Courier New" panose="02070309020205020404" pitchFamily="49" charset="0"/>
                        <a:ea typeface="Calibri" panose="020F0502020204030204" pitchFamily="34" charset="0"/>
                        <a:cs typeface="Courier New" panose="02070309020205020404" pitchFamily="49" charset="0"/>
                      </a:rPr>
                      <a:t>OR439369 </a:t>
                    </a:r>
                    <a:r>
                      <a:rPr kumimoji="0" lang="en-US" altLang="en-US" sz="1000" i="0" u="sng" strike="noStrike" cap="none" normalizeH="0" baseline="0" dirty="0" err="1">
                        <a:ln>
                          <a:noFill/>
                        </a:ln>
                        <a:solidFill>
                          <a:srgbClr val="262626"/>
                        </a:solidFill>
                        <a:effectLst/>
                        <a:latin typeface="Courier New" panose="02070309020205020404" pitchFamily="49" charset="0"/>
                        <a:cs typeface="Courier New" panose="02070309020205020404" pitchFamily="49" charset="0"/>
                      </a:rPr>
                      <a:t>CaPRV</a:t>
                    </a:r>
                    <a:endParaRPr kumimoji="0" lang="en-US" altLang="en-US" sz="1000" i="0" u="sng"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16" name="Rectangle 509">
                    <a:extLst>
                      <a:ext uri="{FF2B5EF4-FFF2-40B4-BE49-F238E27FC236}">
                        <a16:creationId xmlns:a16="http://schemas.microsoft.com/office/drawing/2014/main" id="{ABA49DFC-79EA-1438-6DCF-81AD8E4F1A72}"/>
                      </a:ext>
                    </a:extLst>
                  </p:cNvPr>
                  <p:cNvSpPr>
                    <a:spLocks noChangeArrowheads="1"/>
                  </p:cNvSpPr>
                  <p:nvPr/>
                </p:nvSpPr>
                <p:spPr bwMode="auto">
                  <a:xfrm>
                    <a:off x="385210" y="2311964"/>
                    <a:ext cx="863384"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BK061319 </a:t>
                    </a:r>
                    <a:r>
                      <a:rPr kumimoji="0" lang="en-US" altLang="en-US" sz="1000" b="0" i="0" u="none" strike="noStrike" cap="none" normalizeH="0" baseline="0" dirty="0" err="1">
                        <a:ln>
                          <a:noFill/>
                        </a:ln>
                        <a:solidFill>
                          <a:srgbClr val="262626"/>
                        </a:solidFill>
                        <a:effectLst/>
                        <a:latin typeface="Courier New" panose="02070309020205020404" pitchFamily="49" charset="0"/>
                        <a:cs typeface="Courier New" panose="02070309020205020404" pitchFamily="49" charset="0"/>
                      </a:rPr>
                      <a:t>AcSV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17" name="Rectangle 510">
                    <a:extLst>
                      <a:ext uri="{FF2B5EF4-FFF2-40B4-BE49-F238E27FC236}">
                        <a16:creationId xmlns:a16="http://schemas.microsoft.com/office/drawing/2014/main" id="{8EB1A76E-863F-48DD-0147-E6CAEBFED37B}"/>
                      </a:ext>
                    </a:extLst>
                  </p:cNvPr>
                  <p:cNvSpPr>
                    <a:spLocks noChangeArrowheads="1"/>
                  </p:cNvSpPr>
                  <p:nvPr/>
                </p:nvSpPr>
                <p:spPr bwMode="auto">
                  <a:xfrm>
                    <a:off x="385210" y="2418327"/>
                    <a:ext cx="929798"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BK062889 GysV1</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18" name="Rectangle 511">
                    <a:extLst>
                      <a:ext uri="{FF2B5EF4-FFF2-40B4-BE49-F238E27FC236}">
                        <a16:creationId xmlns:a16="http://schemas.microsoft.com/office/drawing/2014/main" id="{68668759-BD35-59CB-AE9B-9D98B4619963}"/>
                      </a:ext>
                    </a:extLst>
                  </p:cNvPr>
                  <p:cNvSpPr>
                    <a:spLocks noChangeArrowheads="1"/>
                  </p:cNvSpPr>
                  <p:nvPr/>
                </p:nvSpPr>
                <p:spPr bwMode="auto">
                  <a:xfrm>
                    <a:off x="385210" y="2523102"/>
                    <a:ext cx="863384"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LC758582 </a:t>
                    </a:r>
                    <a:r>
                      <a:rPr kumimoji="0" lang="en-US" altLang="en-US" sz="1000" b="0" i="0" u="none" strike="noStrike" cap="none" normalizeH="0" baseline="0" dirty="0" err="1">
                        <a:ln>
                          <a:noFill/>
                        </a:ln>
                        <a:solidFill>
                          <a:srgbClr val="262626"/>
                        </a:solidFill>
                        <a:effectLst/>
                        <a:latin typeface="Courier New" panose="02070309020205020404" pitchFamily="49" charset="0"/>
                        <a:cs typeface="Courier New" panose="02070309020205020404" pitchFamily="49" charset="0"/>
                      </a:rPr>
                      <a:t>CiMV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19" name="Rectangle 512">
                    <a:extLst>
                      <a:ext uri="{FF2B5EF4-FFF2-40B4-BE49-F238E27FC236}">
                        <a16:creationId xmlns:a16="http://schemas.microsoft.com/office/drawing/2014/main" id="{CD7F5BBE-F5DF-6F24-5DA3-2BC7151D3FB4}"/>
                      </a:ext>
                    </a:extLst>
                  </p:cNvPr>
                  <p:cNvSpPr>
                    <a:spLocks noChangeArrowheads="1"/>
                  </p:cNvSpPr>
                  <p:nvPr/>
                </p:nvSpPr>
                <p:spPr bwMode="auto">
                  <a:xfrm>
                    <a:off x="385210" y="2629464"/>
                    <a:ext cx="929798"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NC_003446 </a:t>
                    </a:r>
                    <a:r>
                      <a:rPr kumimoji="0" lang="en-US" altLang="en-US" sz="1000" b="0" i="0" u="none" strike="noStrike" cap="none" normalizeH="0" baseline="0" dirty="0" err="1">
                        <a:ln>
                          <a:noFill/>
                        </a:ln>
                        <a:solidFill>
                          <a:srgbClr val="262626"/>
                        </a:solidFill>
                        <a:effectLst/>
                        <a:latin typeface="Courier New" panose="02070309020205020404" pitchFamily="49" charset="0"/>
                        <a:cs typeface="Courier New" panose="02070309020205020404" pitchFamily="49" charset="0"/>
                      </a:rPr>
                      <a:t>SMoV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0" name="Rectangle 513">
                    <a:extLst>
                      <a:ext uri="{FF2B5EF4-FFF2-40B4-BE49-F238E27FC236}">
                        <a16:creationId xmlns:a16="http://schemas.microsoft.com/office/drawing/2014/main" id="{C2D545B8-6442-73F9-234D-5307CB439871}"/>
                      </a:ext>
                    </a:extLst>
                  </p:cNvPr>
                  <p:cNvSpPr>
                    <a:spLocks noChangeArrowheads="1"/>
                  </p:cNvSpPr>
                  <p:nvPr/>
                </p:nvSpPr>
                <p:spPr bwMode="auto">
                  <a:xfrm>
                    <a:off x="385210" y="2734239"/>
                    <a:ext cx="863384"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NC_003786 SDV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1" name="Rectangle 515">
                    <a:extLst>
                      <a:ext uri="{FF2B5EF4-FFF2-40B4-BE49-F238E27FC236}">
                        <a16:creationId xmlns:a16="http://schemas.microsoft.com/office/drawing/2014/main" id="{61DC77FF-0CDD-7999-3ACC-0AB5D9A9EADD}"/>
                      </a:ext>
                    </a:extLst>
                  </p:cNvPr>
                  <p:cNvSpPr>
                    <a:spLocks noChangeArrowheads="1"/>
                  </p:cNvSpPr>
                  <p:nvPr/>
                </p:nvSpPr>
                <p:spPr bwMode="auto">
                  <a:xfrm>
                    <a:off x="385210" y="2946964"/>
                    <a:ext cx="929798"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NC_016444 CLVA</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2" name="Rectangle 516">
                    <a:extLst>
                      <a:ext uri="{FF2B5EF4-FFF2-40B4-BE49-F238E27FC236}">
                        <a16:creationId xmlns:a16="http://schemas.microsoft.com/office/drawing/2014/main" id="{3833BEAB-EA87-A28A-19FC-A00AE9ED58DD}"/>
                      </a:ext>
                    </a:extLst>
                  </p:cNvPr>
                  <p:cNvSpPr>
                    <a:spLocks noChangeArrowheads="1"/>
                  </p:cNvSpPr>
                  <p:nvPr/>
                </p:nvSpPr>
                <p:spPr bwMode="auto">
                  <a:xfrm>
                    <a:off x="385210" y="3051739"/>
                    <a:ext cx="929798"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NC_031763 </a:t>
                    </a:r>
                    <a:r>
                      <a:rPr kumimoji="0" lang="en-US" altLang="en-US" sz="1000" b="0" i="0" u="none" strike="noStrike" cap="none" normalizeH="0" baseline="0" dirty="0" err="1">
                        <a:ln>
                          <a:noFill/>
                        </a:ln>
                        <a:solidFill>
                          <a:srgbClr val="262626"/>
                        </a:solidFill>
                        <a:effectLst/>
                        <a:latin typeface="Courier New" panose="02070309020205020404" pitchFamily="49" charset="0"/>
                        <a:cs typeface="Courier New" panose="02070309020205020404" pitchFamily="49" charset="0"/>
                      </a:rPr>
                      <a:t>DMaV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3" name="Rectangle 517">
                    <a:extLst>
                      <a:ext uri="{FF2B5EF4-FFF2-40B4-BE49-F238E27FC236}">
                        <a16:creationId xmlns:a16="http://schemas.microsoft.com/office/drawing/2014/main" id="{AF2CC174-25D8-993C-0D8B-AD5871DC8E8D}"/>
                      </a:ext>
                    </a:extLst>
                  </p:cNvPr>
                  <p:cNvSpPr>
                    <a:spLocks noChangeArrowheads="1"/>
                  </p:cNvSpPr>
                  <p:nvPr/>
                </p:nvSpPr>
                <p:spPr bwMode="auto">
                  <a:xfrm>
                    <a:off x="385210" y="3158102"/>
                    <a:ext cx="996212"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NC_078625 PSV-A</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4" name="Rectangle 518">
                    <a:extLst>
                      <a:ext uri="{FF2B5EF4-FFF2-40B4-BE49-F238E27FC236}">
                        <a16:creationId xmlns:a16="http://schemas.microsoft.com/office/drawing/2014/main" id="{B2B7F109-05D6-9CF3-6CD8-623EF3EFC80E}"/>
                      </a:ext>
                    </a:extLst>
                  </p:cNvPr>
                  <p:cNvSpPr>
                    <a:spLocks noChangeArrowheads="1"/>
                  </p:cNvSpPr>
                  <p:nvPr/>
                </p:nvSpPr>
                <p:spPr bwMode="auto">
                  <a:xfrm>
                    <a:off x="385210" y="3262877"/>
                    <a:ext cx="996212"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NC_078767 LSV-1</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5" name="Rectangle 520">
                    <a:extLst>
                      <a:ext uri="{FF2B5EF4-FFF2-40B4-BE49-F238E27FC236}">
                        <a16:creationId xmlns:a16="http://schemas.microsoft.com/office/drawing/2014/main" id="{91EDEE43-DB42-8DAD-8EC5-4D42237DE1CE}"/>
                      </a:ext>
                    </a:extLst>
                  </p:cNvPr>
                  <p:cNvSpPr>
                    <a:spLocks noChangeArrowheads="1"/>
                  </p:cNvSpPr>
                  <p:nvPr/>
                </p:nvSpPr>
                <p:spPr bwMode="auto">
                  <a:xfrm>
                    <a:off x="385210" y="3475602"/>
                    <a:ext cx="996212"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NC_079072 PSV-B</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6" name="Rectangle 521">
                    <a:extLst>
                      <a:ext uri="{FF2B5EF4-FFF2-40B4-BE49-F238E27FC236}">
                        <a16:creationId xmlns:a16="http://schemas.microsoft.com/office/drawing/2014/main" id="{CEA98F18-7886-152D-C535-F9CD906B1DC9}"/>
                      </a:ext>
                    </a:extLst>
                  </p:cNvPr>
                  <p:cNvSpPr>
                    <a:spLocks noChangeArrowheads="1"/>
                  </p:cNvSpPr>
                  <p:nvPr/>
                </p:nvSpPr>
                <p:spPr bwMode="auto">
                  <a:xfrm>
                    <a:off x="385210" y="3580377"/>
                    <a:ext cx="929798"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OP860285 PSV-C</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7" name="Rectangle 6508">
                    <a:extLst>
                      <a:ext uri="{FF2B5EF4-FFF2-40B4-BE49-F238E27FC236}">
                        <a16:creationId xmlns:a16="http://schemas.microsoft.com/office/drawing/2014/main" id="{F29E5245-CDEC-5225-07A8-42B79078B88A}"/>
                      </a:ext>
                    </a:extLst>
                  </p:cNvPr>
                  <p:cNvSpPr>
                    <a:spLocks noChangeArrowheads="1"/>
                  </p:cNvSpPr>
                  <p:nvPr/>
                </p:nvSpPr>
                <p:spPr bwMode="auto">
                  <a:xfrm>
                    <a:off x="385210" y="2840602"/>
                    <a:ext cx="929798"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NC_008183 BRNV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sp>
                <p:nvSpPr>
                  <p:cNvPr id="28" name="Rectangle 6513">
                    <a:extLst>
                      <a:ext uri="{FF2B5EF4-FFF2-40B4-BE49-F238E27FC236}">
                        <a16:creationId xmlns:a16="http://schemas.microsoft.com/office/drawing/2014/main" id="{C2BD6C9E-6F0C-8391-0D8E-FC8080202713}"/>
                      </a:ext>
                    </a:extLst>
                  </p:cNvPr>
                  <p:cNvSpPr>
                    <a:spLocks noChangeArrowheads="1"/>
                  </p:cNvSpPr>
                  <p:nvPr/>
                </p:nvSpPr>
                <p:spPr bwMode="auto">
                  <a:xfrm>
                    <a:off x="385210" y="3369239"/>
                    <a:ext cx="1062626" cy="106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262626"/>
                        </a:solidFill>
                        <a:effectLst/>
                        <a:latin typeface="Courier New" panose="02070309020205020404" pitchFamily="49" charset="0"/>
                        <a:cs typeface="Courier New" panose="02070309020205020404" pitchFamily="49" charset="0"/>
                      </a:rPr>
                      <a:t>NC_079042 </a:t>
                    </a:r>
                    <a:r>
                      <a:rPr kumimoji="0" lang="en-US" altLang="en-US" sz="1000" b="0" i="0" u="none" strike="noStrike" cap="none" normalizeH="0" baseline="0" dirty="0" err="1">
                        <a:ln>
                          <a:noFill/>
                        </a:ln>
                        <a:solidFill>
                          <a:srgbClr val="262626"/>
                        </a:solidFill>
                        <a:effectLst/>
                        <a:latin typeface="Courier New" panose="02070309020205020404" pitchFamily="49" charset="0"/>
                        <a:cs typeface="Courier New" panose="02070309020205020404" pitchFamily="49" charset="0"/>
                      </a:rPr>
                      <a:t>SnLaSV</a:t>
                    </a:r>
                    <a:endParaRPr kumimoji="0" lang="en-US" altLang="en-US" sz="1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p:txBody>
              </p:sp>
            </p:grpSp>
            <p:sp>
              <p:nvSpPr>
                <p:cNvPr id="29" name="TextBox 28">
                  <a:extLst>
                    <a:ext uri="{FF2B5EF4-FFF2-40B4-BE49-F238E27FC236}">
                      <a16:creationId xmlns:a16="http://schemas.microsoft.com/office/drawing/2014/main" id="{EC66810C-62B5-16AD-38E8-BA4923BD1E93}"/>
                    </a:ext>
                  </a:extLst>
                </p:cNvPr>
                <p:cNvSpPr txBox="1"/>
                <p:nvPr/>
              </p:nvSpPr>
              <p:spPr>
                <a:xfrm>
                  <a:off x="1783312" y="3355392"/>
                  <a:ext cx="869626" cy="2246769"/>
                </a:xfrm>
                <a:prstGeom prst="rect">
                  <a:avLst/>
                </a:prstGeom>
                <a:noFill/>
              </p:spPr>
              <p:txBody>
                <a:bodyPr wrap="square">
                  <a:spAutoFit/>
                </a:bodyPr>
                <a:lstStyle/>
                <a:p>
                  <a:r>
                    <a:rPr lang="en-AU" sz="1000" dirty="0">
                      <a:latin typeface="Courier New" panose="02070309020205020404" pitchFamily="49" charset="0"/>
                      <a:cs typeface="Courier New" panose="02070309020205020404" pitchFamily="49" charset="0"/>
                    </a:rPr>
                    <a:t>TVG</a:t>
                  </a:r>
                  <a:r>
                    <a:rPr lang="en-AU" sz="1000" dirty="0">
                      <a:solidFill>
                        <a:srgbClr val="FF0000"/>
                      </a:solidFill>
                      <a:latin typeface="Courier New" panose="02070309020205020404" pitchFamily="49" charset="0"/>
                      <a:cs typeface="Courier New" panose="02070309020205020404" pitchFamily="49" charset="0"/>
                    </a:rPr>
                    <a:t>TG</a:t>
                  </a:r>
                  <a:r>
                    <a:rPr lang="en-AU" sz="1000" dirty="0">
                      <a:latin typeface="Courier New" panose="02070309020205020404" pitchFamily="49" charset="0"/>
                      <a:cs typeface="Courier New" panose="02070309020205020404" pitchFamily="49" charset="0"/>
                    </a:rPr>
                    <a:t>FNL</a:t>
                  </a:r>
                </a:p>
                <a:p>
                  <a:r>
                    <a:rPr lang="en-AU" sz="1000" dirty="0">
                      <a:latin typeface="Courier New" panose="02070309020205020404" pitchFamily="49" charset="0"/>
                      <a:cs typeface="Courier New" panose="02070309020205020404" pitchFamily="49" charset="0"/>
                    </a:rPr>
                    <a:t>TISSGFEM</a:t>
                  </a:r>
                </a:p>
                <a:p>
                  <a:r>
                    <a:rPr lang="en-AU" sz="1000" dirty="0">
                      <a:latin typeface="Courier New" panose="02070309020205020404" pitchFamily="49" charset="0"/>
                      <a:cs typeface="Courier New" panose="02070309020205020404" pitchFamily="49" charset="0"/>
                    </a:rPr>
                    <a:t>SIGKGFNV</a:t>
                  </a:r>
                </a:p>
                <a:p>
                  <a:r>
                    <a:rPr lang="en-AU" sz="1000" dirty="0">
                      <a:latin typeface="Courier New" panose="02070309020205020404" pitchFamily="49" charset="0"/>
                      <a:cs typeface="Courier New" panose="02070309020205020404" pitchFamily="49" charset="0"/>
                    </a:rPr>
                    <a:t>VLTGGSSM</a:t>
                  </a:r>
                </a:p>
                <a:p>
                  <a:r>
                    <a:rPr lang="en-AU" sz="1000" dirty="0">
                      <a:latin typeface="Courier New" panose="02070309020205020404" pitchFamily="49" charset="0"/>
                      <a:cs typeface="Courier New" panose="02070309020205020404" pitchFamily="49" charset="0"/>
                    </a:rPr>
                    <a:t>TSAQGYNL</a:t>
                  </a:r>
                </a:p>
                <a:p>
                  <a:r>
                    <a:rPr lang="en-AU" sz="1000" dirty="0">
                      <a:latin typeface="Courier New" panose="02070309020205020404" pitchFamily="49" charset="0"/>
                      <a:cs typeface="Courier New" panose="02070309020205020404" pitchFamily="49" charset="0"/>
                    </a:rPr>
                    <a:t>VLTGGSPM</a:t>
                  </a:r>
                </a:p>
                <a:p>
                  <a:r>
                    <a:rPr lang="en-AU" sz="1000" dirty="0">
                      <a:latin typeface="Courier New" panose="02070309020205020404" pitchFamily="49" charset="0"/>
                      <a:cs typeface="Courier New" panose="02070309020205020404" pitchFamily="49" charset="0"/>
                    </a:rPr>
                    <a:t>STS</a:t>
                  </a:r>
                  <a:r>
                    <a:rPr lang="en-AU" sz="1000" dirty="0">
                      <a:solidFill>
                        <a:srgbClr val="FF0000"/>
                      </a:solidFill>
                      <a:latin typeface="Courier New" panose="02070309020205020404" pitchFamily="49" charset="0"/>
                      <a:cs typeface="Courier New" panose="02070309020205020404" pitchFamily="49" charset="0"/>
                    </a:rPr>
                    <a:t>QG</a:t>
                  </a:r>
                  <a:r>
                    <a:rPr lang="en-AU" sz="1000" dirty="0">
                      <a:latin typeface="Courier New" panose="02070309020205020404" pitchFamily="49" charset="0"/>
                      <a:cs typeface="Courier New" panose="02070309020205020404" pitchFamily="49" charset="0"/>
                    </a:rPr>
                    <a:t>YNL</a:t>
                  </a:r>
                </a:p>
                <a:p>
                  <a:r>
                    <a:rPr lang="en-AU" sz="1000" dirty="0">
                      <a:latin typeface="Courier New" panose="02070309020205020404" pitchFamily="49" charset="0"/>
                      <a:cs typeface="Courier New" panose="02070309020205020404" pitchFamily="49" charset="0"/>
                    </a:rPr>
                    <a:t>TVG</a:t>
                  </a:r>
                  <a:r>
                    <a:rPr lang="en-AU" sz="1000" dirty="0">
                      <a:solidFill>
                        <a:srgbClr val="FF0000"/>
                      </a:solidFill>
                      <a:latin typeface="Courier New" panose="02070309020205020404" pitchFamily="49" charset="0"/>
                      <a:cs typeface="Courier New" panose="02070309020205020404" pitchFamily="49" charset="0"/>
                    </a:rPr>
                    <a:t>SG</a:t>
                  </a:r>
                  <a:r>
                    <a:rPr lang="en-AU" sz="1000" dirty="0">
                      <a:latin typeface="Courier New" panose="02070309020205020404" pitchFamily="49" charset="0"/>
                      <a:cs typeface="Courier New" panose="02070309020205020404" pitchFamily="49" charset="0"/>
                    </a:rPr>
                    <a:t>FGL</a:t>
                  </a:r>
                </a:p>
                <a:p>
                  <a:r>
                    <a:rPr lang="en-AU" sz="1000" dirty="0">
                      <a:latin typeface="Courier New" panose="02070309020205020404" pitchFamily="49" charset="0"/>
                      <a:cs typeface="Courier New" panose="02070309020205020404" pitchFamily="49" charset="0"/>
                    </a:rPr>
                    <a:t>TIGSGFSL</a:t>
                  </a:r>
                </a:p>
                <a:p>
                  <a:r>
                    <a:rPr lang="en-AU" sz="1000" dirty="0">
                      <a:latin typeface="Courier New" panose="02070309020205020404" pitchFamily="49" charset="0"/>
                      <a:cs typeface="Courier New" panose="02070309020205020404" pitchFamily="49" charset="0"/>
                    </a:rPr>
                    <a:t>SSGSGFNL</a:t>
                  </a:r>
                </a:p>
                <a:p>
                  <a:r>
                    <a:rPr lang="en-AU" sz="1000" dirty="0">
                      <a:latin typeface="Courier New" panose="02070309020205020404" pitchFamily="49" charset="0"/>
                      <a:cs typeface="Courier New" panose="02070309020205020404" pitchFamily="49" charset="0"/>
                    </a:rPr>
                    <a:t>SVSQGFDL</a:t>
                  </a:r>
                </a:p>
                <a:p>
                  <a:r>
                    <a:rPr lang="en-AU" sz="1000" dirty="0">
                      <a:latin typeface="Courier New" panose="02070309020205020404" pitchFamily="49" charset="0"/>
                      <a:cs typeface="Courier New" panose="02070309020205020404" pitchFamily="49" charset="0"/>
                    </a:rPr>
                    <a:t>SCGQGFDL</a:t>
                  </a:r>
                </a:p>
                <a:p>
                  <a:r>
                    <a:rPr lang="en-AU" sz="1000" dirty="0">
                      <a:latin typeface="Courier New" panose="02070309020205020404" pitchFamily="49" charset="0"/>
                      <a:cs typeface="Courier New" panose="02070309020205020404" pitchFamily="49" charset="0"/>
                    </a:rPr>
                    <a:t>TISSGFDM</a:t>
                  </a:r>
                </a:p>
                <a:p>
                  <a:r>
                    <a:rPr lang="en-AU" sz="1000" dirty="0">
                      <a:latin typeface="Courier New" panose="02070309020205020404" pitchFamily="49" charset="0"/>
                      <a:cs typeface="Courier New" panose="02070309020205020404" pitchFamily="49" charset="0"/>
                    </a:rPr>
                    <a:t>TVGSGFNL</a:t>
                  </a:r>
                </a:p>
              </p:txBody>
            </p:sp>
          </p:grpSp>
          <p:sp>
            <p:nvSpPr>
              <p:cNvPr id="71" name="TextBox 70">
                <a:extLst>
                  <a:ext uri="{FF2B5EF4-FFF2-40B4-BE49-F238E27FC236}">
                    <a16:creationId xmlns:a16="http://schemas.microsoft.com/office/drawing/2014/main" id="{B0F46B3E-F167-C65C-7C67-A6E568A9FE59}"/>
                  </a:ext>
                </a:extLst>
              </p:cNvPr>
              <p:cNvSpPr txBox="1"/>
              <p:nvPr/>
            </p:nvSpPr>
            <p:spPr>
              <a:xfrm>
                <a:off x="1418770" y="2735551"/>
                <a:ext cx="1062873" cy="369332"/>
              </a:xfrm>
              <a:prstGeom prst="rect">
                <a:avLst/>
              </a:prstGeom>
              <a:noFill/>
            </p:spPr>
            <p:txBody>
              <a:bodyPr wrap="square" rtlCol="0">
                <a:spAutoFit/>
              </a:bodyPr>
              <a:lstStyle/>
              <a:p>
                <a:pPr algn="r"/>
                <a:r>
                  <a:rPr lang="en-AU" sz="600" dirty="0">
                    <a:latin typeface="Courier New" panose="02070309020205020404" pitchFamily="49" charset="0"/>
                    <a:cs typeface="Courier New" panose="02070309020205020404" pitchFamily="49" charset="0"/>
                  </a:rPr>
                  <a:t>Movement </a:t>
                </a:r>
              </a:p>
              <a:p>
                <a:pPr algn="r"/>
                <a:r>
                  <a:rPr lang="en-AU" sz="600" dirty="0">
                    <a:latin typeface="Courier New" panose="02070309020205020404" pitchFamily="49" charset="0"/>
                    <a:cs typeface="Courier New" panose="02070309020205020404" pitchFamily="49" charset="0"/>
                  </a:rPr>
                  <a:t>protein</a:t>
                </a:r>
              </a:p>
              <a:p>
                <a:pPr algn="r"/>
                <a:r>
                  <a:rPr lang="en-AU" sz="600" dirty="0">
                    <a:latin typeface="Courier New" panose="02070309020205020404" pitchFamily="49" charset="0"/>
                    <a:cs typeface="Courier New" panose="02070309020205020404" pitchFamily="49" charset="0"/>
                  </a:rPr>
                  <a:t>312</a:t>
                </a:r>
              </a:p>
            </p:txBody>
          </p:sp>
          <p:sp>
            <p:nvSpPr>
              <p:cNvPr id="72" name="TextBox 71">
                <a:extLst>
                  <a:ext uri="{FF2B5EF4-FFF2-40B4-BE49-F238E27FC236}">
                    <a16:creationId xmlns:a16="http://schemas.microsoft.com/office/drawing/2014/main" id="{C5F6CFE7-922B-F3C0-9EB6-D78593E61548}"/>
                  </a:ext>
                </a:extLst>
              </p:cNvPr>
              <p:cNvSpPr txBox="1"/>
              <p:nvPr/>
            </p:nvSpPr>
            <p:spPr>
              <a:xfrm>
                <a:off x="2372360" y="2730348"/>
                <a:ext cx="576580" cy="276999"/>
              </a:xfrm>
              <a:prstGeom prst="rect">
                <a:avLst/>
              </a:prstGeom>
              <a:noFill/>
            </p:spPr>
            <p:txBody>
              <a:bodyPr wrap="square" rtlCol="0">
                <a:spAutoFit/>
              </a:bodyPr>
              <a:lstStyle/>
              <a:p>
                <a:r>
                  <a:rPr lang="en-AU" sz="600" dirty="0">
                    <a:latin typeface="Courier New" panose="02070309020205020404" pitchFamily="49" charset="0"/>
                    <a:cs typeface="Courier New" panose="02070309020205020404" pitchFamily="49" charset="0"/>
                  </a:rPr>
                  <a:t>coat protein</a:t>
                </a:r>
              </a:p>
            </p:txBody>
          </p:sp>
          <p:cxnSp>
            <p:nvCxnSpPr>
              <p:cNvPr id="73" name="Straight Arrow Connector 72">
                <a:extLst>
                  <a:ext uri="{FF2B5EF4-FFF2-40B4-BE49-F238E27FC236}">
                    <a16:creationId xmlns:a16="http://schemas.microsoft.com/office/drawing/2014/main" id="{7940BBEA-4050-5138-516E-5ED3B1C7F815}"/>
                  </a:ext>
                </a:extLst>
              </p:cNvPr>
              <p:cNvCxnSpPr/>
              <p:nvPr/>
            </p:nvCxnSpPr>
            <p:spPr>
              <a:xfrm>
                <a:off x="2417930" y="2919735"/>
                <a:ext cx="0" cy="144000"/>
              </a:xfrm>
              <a:prstGeom prst="straightConnector1">
                <a:avLst/>
              </a:prstGeom>
              <a:ln>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6" name="TextBox 5">
              <a:extLst>
                <a:ext uri="{FF2B5EF4-FFF2-40B4-BE49-F238E27FC236}">
                  <a16:creationId xmlns:a16="http://schemas.microsoft.com/office/drawing/2014/main" id="{584A51E4-2681-E300-400C-B46E49934AFC}"/>
                </a:ext>
              </a:extLst>
            </p:cNvPr>
            <p:cNvSpPr txBox="1"/>
            <p:nvPr/>
          </p:nvSpPr>
          <p:spPr>
            <a:xfrm>
              <a:off x="3125082" y="3116236"/>
              <a:ext cx="888942" cy="2246769"/>
            </a:xfrm>
            <a:prstGeom prst="rect">
              <a:avLst/>
            </a:prstGeom>
            <a:noFill/>
          </p:spPr>
          <p:txBody>
            <a:bodyPr wrap="square">
              <a:spAutoFit/>
            </a:bodyPr>
            <a:lstStyle/>
            <a:p>
              <a:r>
                <a:rPr lang="en-AU" sz="1000" dirty="0">
                  <a:latin typeface="Courier New" panose="02070309020205020404" pitchFamily="49" charset="0"/>
                  <a:cs typeface="Courier New" panose="02070309020205020404" pitchFamily="49" charset="0"/>
                </a:rPr>
                <a:t>------G</a:t>
              </a:r>
            </a:p>
            <a:p>
              <a:r>
                <a:rPr lang="en-AU" sz="1000" dirty="0">
                  <a:latin typeface="Courier New" panose="02070309020205020404" pitchFamily="49" charset="0"/>
                  <a:cs typeface="Courier New" panose="02070309020205020404" pitchFamily="49" charset="0"/>
                </a:rPr>
                <a:t>TE-QGVG</a:t>
              </a:r>
            </a:p>
            <a:p>
              <a:r>
                <a:rPr lang="en-AU" sz="1000" dirty="0">
                  <a:latin typeface="Courier New" panose="02070309020205020404" pitchFamily="49" charset="0"/>
                  <a:cs typeface="Courier New" panose="02070309020205020404" pitchFamily="49" charset="0"/>
                </a:rPr>
                <a:t>------G</a:t>
              </a:r>
            </a:p>
            <a:p>
              <a:r>
                <a:rPr lang="en-AU" sz="1000" dirty="0">
                  <a:latin typeface="Courier New" panose="02070309020205020404" pitchFamily="49" charset="0"/>
                  <a:cs typeface="Courier New" panose="02070309020205020404" pitchFamily="49" charset="0"/>
                </a:rPr>
                <a:t>YH-RGFT</a:t>
              </a:r>
            </a:p>
            <a:p>
              <a:r>
                <a:rPr lang="en-AU" sz="1000" dirty="0">
                  <a:latin typeface="Courier New" panose="02070309020205020404" pitchFamily="49" charset="0"/>
                  <a:cs typeface="Courier New" panose="02070309020205020404" pitchFamily="49" charset="0"/>
                </a:rPr>
                <a:t>EE-GLPE</a:t>
              </a:r>
            </a:p>
            <a:p>
              <a:r>
                <a:rPr lang="en-AU" sz="1000" dirty="0">
                  <a:latin typeface="Courier New" panose="02070309020205020404" pitchFamily="49" charset="0"/>
                  <a:cs typeface="Courier New" panose="02070309020205020404" pitchFamily="49" charset="0"/>
                </a:rPr>
                <a:t>IH-</a:t>
              </a:r>
              <a:r>
                <a:rPr lang="en-AU" sz="1000" dirty="0">
                  <a:solidFill>
                    <a:srgbClr val="00B050"/>
                  </a:solidFill>
                  <a:latin typeface="Courier New" panose="02070309020205020404" pitchFamily="49" charset="0"/>
                  <a:cs typeface="Courier New" panose="02070309020205020404" pitchFamily="49" charset="0"/>
                </a:rPr>
                <a:t>RG</a:t>
              </a:r>
              <a:r>
                <a:rPr lang="en-AU" sz="1000" dirty="0">
                  <a:latin typeface="Courier New" panose="02070309020205020404" pitchFamily="49" charset="0"/>
                  <a:cs typeface="Courier New" panose="02070309020205020404" pitchFamily="49" charset="0"/>
                </a:rPr>
                <a:t>YT</a:t>
              </a:r>
            </a:p>
            <a:p>
              <a:r>
                <a:rPr lang="en-AU" sz="1000" dirty="0">
                  <a:latin typeface="Courier New" panose="02070309020205020404" pitchFamily="49" charset="0"/>
                  <a:cs typeface="Courier New" panose="02070309020205020404" pitchFamily="49" charset="0"/>
                </a:rPr>
                <a:t>PARNYDD</a:t>
              </a:r>
            </a:p>
            <a:p>
              <a:r>
                <a:rPr lang="en-AU" sz="1000" dirty="0">
                  <a:latin typeface="Courier New" panose="02070309020205020404" pitchFamily="49" charset="0"/>
                  <a:cs typeface="Courier New" panose="02070309020205020404" pitchFamily="49" charset="0"/>
                </a:rPr>
                <a:t>------G</a:t>
              </a:r>
            </a:p>
            <a:p>
              <a:r>
                <a:rPr lang="en-AU" sz="1000" dirty="0">
                  <a:latin typeface="Courier New" panose="02070309020205020404" pitchFamily="49" charset="0"/>
                  <a:cs typeface="Courier New" panose="02070309020205020404" pitchFamily="49" charset="0"/>
                </a:rPr>
                <a:t>------G</a:t>
              </a:r>
            </a:p>
            <a:p>
              <a:r>
                <a:rPr lang="en-AU" sz="1000" dirty="0">
                  <a:latin typeface="Courier New" panose="02070309020205020404" pitchFamily="49" charset="0"/>
                  <a:cs typeface="Courier New" panose="02070309020205020404" pitchFamily="49" charset="0"/>
                </a:rPr>
                <a:t>------G</a:t>
              </a:r>
            </a:p>
            <a:p>
              <a:r>
                <a:rPr lang="en-AU" sz="1000" dirty="0">
                  <a:latin typeface="Courier New" panose="02070309020205020404" pitchFamily="49" charset="0"/>
                  <a:cs typeface="Courier New" panose="02070309020205020404" pitchFamily="49" charset="0"/>
                </a:rPr>
                <a:t>QQ-QGEL</a:t>
              </a:r>
            </a:p>
            <a:p>
              <a:r>
                <a:rPr lang="en-AU" sz="1000" dirty="0">
                  <a:latin typeface="Courier New" panose="02070309020205020404" pitchFamily="49" charset="0"/>
                  <a:cs typeface="Courier New" panose="02070309020205020404" pitchFamily="49" charset="0"/>
                </a:rPr>
                <a:t>QQ-NGPL</a:t>
              </a:r>
            </a:p>
            <a:p>
              <a:r>
                <a:rPr lang="en-AU" sz="1000" dirty="0">
                  <a:latin typeface="Courier New" panose="02070309020205020404" pitchFamily="49" charset="0"/>
                  <a:cs typeface="Courier New" panose="02070309020205020404" pitchFamily="49" charset="0"/>
                </a:rPr>
                <a:t>TE-QGSG</a:t>
              </a:r>
            </a:p>
            <a:p>
              <a:r>
                <a:rPr lang="en-AU" sz="1000" dirty="0">
                  <a:latin typeface="Courier New" panose="02070309020205020404" pitchFamily="49" charset="0"/>
                  <a:cs typeface="Courier New" panose="02070309020205020404" pitchFamily="49" charset="0"/>
                </a:rPr>
                <a:t>------A</a:t>
              </a:r>
            </a:p>
          </p:txBody>
        </p:sp>
        <p:sp>
          <p:nvSpPr>
            <p:cNvPr id="11" name="TextBox 10">
              <a:extLst>
                <a:ext uri="{FF2B5EF4-FFF2-40B4-BE49-F238E27FC236}">
                  <a16:creationId xmlns:a16="http://schemas.microsoft.com/office/drawing/2014/main" id="{163BA191-C38D-FE12-9498-D501AC57924C}"/>
                </a:ext>
              </a:extLst>
            </p:cNvPr>
            <p:cNvSpPr txBox="1"/>
            <p:nvPr/>
          </p:nvSpPr>
          <p:spPr>
            <a:xfrm>
              <a:off x="3196224" y="2968386"/>
              <a:ext cx="373846" cy="276999"/>
            </a:xfrm>
            <a:prstGeom prst="rect">
              <a:avLst/>
            </a:prstGeom>
            <a:noFill/>
          </p:spPr>
          <p:txBody>
            <a:bodyPr wrap="square" rtlCol="0">
              <a:spAutoFit/>
            </a:bodyPr>
            <a:lstStyle/>
            <a:p>
              <a:pPr algn="r"/>
              <a:endParaRPr lang="en-AU" sz="600" dirty="0">
                <a:latin typeface="Courier New" panose="02070309020205020404" pitchFamily="49" charset="0"/>
                <a:cs typeface="Courier New" panose="02070309020205020404" pitchFamily="49" charset="0"/>
              </a:endParaRPr>
            </a:p>
            <a:p>
              <a:pPr algn="r"/>
              <a:r>
                <a:rPr lang="en-AU" sz="600" dirty="0">
                  <a:latin typeface="Courier New" panose="02070309020205020404" pitchFamily="49" charset="0"/>
                  <a:cs typeface="Courier New" panose="02070309020205020404" pitchFamily="49" charset="0"/>
                </a:rPr>
                <a:t>447</a:t>
              </a:r>
            </a:p>
          </p:txBody>
        </p:sp>
        <p:cxnSp>
          <p:nvCxnSpPr>
            <p:cNvPr id="31" name="Straight Arrow Connector 30">
              <a:extLst>
                <a:ext uri="{FF2B5EF4-FFF2-40B4-BE49-F238E27FC236}">
                  <a16:creationId xmlns:a16="http://schemas.microsoft.com/office/drawing/2014/main" id="{8CA00469-5AD1-233E-1C59-50595EF5250B}"/>
                </a:ext>
              </a:extLst>
            </p:cNvPr>
            <p:cNvCxnSpPr/>
            <p:nvPr/>
          </p:nvCxnSpPr>
          <p:spPr>
            <a:xfrm>
              <a:off x="3535391" y="3022702"/>
              <a:ext cx="0" cy="144000"/>
            </a:xfrm>
            <a:prstGeom prst="straightConnector1">
              <a:avLst/>
            </a:prstGeom>
            <a:ln>
              <a:solidFill>
                <a:srgbClr val="FF0000"/>
              </a:solidFill>
              <a:tailEnd type="triangle" w="sm" len="sm"/>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953426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4744</TotalTime>
  <Words>516</Words>
  <Application>Microsoft Office PowerPoint</Application>
  <PresentationFormat>Widescreen</PresentationFormat>
  <Paragraphs>120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Courier New</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Nga Tran</dc:creator>
  <cp:lastModifiedBy>Nga Tran</cp:lastModifiedBy>
  <cp:revision>168</cp:revision>
  <cp:lastPrinted>2023-11-16T04:49:07Z</cp:lastPrinted>
  <dcterms:created xsi:type="dcterms:W3CDTF">2023-07-26T00:48:30Z</dcterms:created>
  <dcterms:modified xsi:type="dcterms:W3CDTF">2023-12-22T03:44:15Z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f488380-630a-4f55-a077-a19445e3f360_Enabled">
    <vt:lpwstr>true</vt:lpwstr>
  </property>
  <property fmtid="{D5CDD505-2E9C-101B-9397-08002B2CF9AE}" pid="3" name="MSIP_Label_0f488380-630a-4f55-a077-a19445e3f360_SetDate">
    <vt:lpwstr>2023-07-26T00:48:33Z</vt:lpwstr>
  </property>
  <property fmtid="{D5CDD505-2E9C-101B-9397-08002B2CF9AE}" pid="4" name="MSIP_Label_0f488380-630a-4f55-a077-a19445e3f360_Method">
    <vt:lpwstr>Standard</vt:lpwstr>
  </property>
  <property fmtid="{D5CDD505-2E9C-101B-9397-08002B2CF9AE}" pid="5" name="MSIP_Label_0f488380-630a-4f55-a077-a19445e3f360_Name">
    <vt:lpwstr>OFFICIAL - INTERNAL</vt:lpwstr>
  </property>
  <property fmtid="{D5CDD505-2E9C-101B-9397-08002B2CF9AE}" pid="6" name="MSIP_Label_0f488380-630a-4f55-a077-a19445e3f360_SiteId">
    <vt:lpwstr>b6e377cf-9db3-46cb-91a2-fad9605bb15c</vt:lpwstr>
  </property>
  <property fmtid="{D5CDD505-2E9C-101B-9397-08002B2CF9AE}" pid="7" name="MSIP_Label_0f488380-630a-4f55-a077-a19445e3f360_ActionId">
    <vt:lpwstr>fb98e705-7b69-4f19-8adc-b7f408d853ab</vt:lpwstr>
  </property>
  <property fmtid="{D5CDD505-2E9C-101B-9397-08002B2CF9AE}" pid="8" name="MSIP_Label_0f488380-630a-4f55-a077-a19445e3f360_ContentBits">
    <vt:lpwstr>0</vt:lpwstr>
  </property>
</Properties>
</file>